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6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74" r:id="rId11"/>
    <p:sldId id="271" r:id="rId12"/>
    <p:sldId id="282" r:id="rId13"/>
    <p:sldId id="283" r:id="rId14"/>
    <p:sldId id="284" r:id="rId15"/>
    <p:sldId id="288" r:id="rId16"/>
    <p:sldId id="297" r:id="rId17"/>
    <p:sldId id="298" r:id="rId18"/>
    <p:sldId id="299" r:id="rId19"/>
    <p:sldId id="300" r:id="rId20"/>
    <p:sldId id="301" r:id="rId21"/>
    <p:sldId id="293" r:id="rId22"/>
    <p:sldId id="295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76" autoAdjust="0"/>
  </p:normalViewPr>
  <p:slideViewPr>
    <p:cSldViewPr>
      <p:cViewPr>
        <p:scale>
          <a:sx n="90" d="100"/>
          <a:sy n="90" d="100"/>
        </p:scale>
        <p:origin x="-152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view3D>
      <c:perspective val="30"/>
    </c:view3D>
    <c:plotArea>
      <c:layout/>
      <c:area3D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Once a month</c:v>
                </c:pt>
                <c:pt idx="1">
                  <c:v>Twice a month</c:v>
                </c:pt>
                <c:pt idx="2">
                  <c:v>Once a week</c:v>
                </c:pt>
                <c:pt idx="3">
                  <c:v>Twice a week</c:v>
                </c:pt>
                <c:pt idx="4">
                  <c:v>Three times a week</c:v>
                </c:pt>
                <c:pt idx="5">
                  <c:v>Four times a week</c:v>
                </c:pt>
                <c:pt idx="6">
                  <c:v>Five times a week</c:v>
                </c:pt>
                <c:pt idx="7">
                  <c:v>Six times a week</c:v>
                </c:pt>
                <c:pt idx="8">
                  <c:v>Every day</c:v>
                </c:pt>
                <c:pt idx="9">
                  <c:v>Twice a day</c:v>
                </c:pt>
                <c:pt idx="10">
                  <c:v>Three times a day</c:v>
                </c:pt>
                <c:pt idx="11">
                  <c:v>More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8</c:v>
                </c:pt>
                <c:pt idx="5">
                  <c:v>10</c:v>
                </c:pt>
                <c:pt idx="6">
                  <c:v>9</c:v>
                </c:pt>
                <c:pt idx="7">
                  <c:v>7</c:v>
                </c:pt>
                <c:pt idx="8">
                  <c:v>6</c:v>
                </c:pt>
                <c:pt idx="9">
                  <c:v>2</c:v>
                </c:pt>
                <c:pt idx="10">
                  <c:v>1</c:v>
                </c:pt>
                <c:pt idx="11">
                  <c:v>0.5</c:v>
                </c:pt>
              </c:numCache>
            </c:numRef>
          </c:val>
        </c:ser>
        <c:dLbls/>
        <c:axId val="129562496"/>
        <c:axId val="129564032"/>
        <c:axId val="0"/>
      </c:area3DChart>
      <c:catAx>
        <c:axId val="129562496"/>
        <c:scaling>
          <c:orientation val="minMax"/>
        </c:scaling>
        <c:axPos val="b"/>
        <c:numFmt formatCode="m/d/yy" sourceLinked="1"/>
        <c:tickLblPos val="nextTo"/>
        <c:crossAx val="129564032"/>
        <c:crosses val="autoZero"/>
        <c:auto val="1"/>
        <c:lblAlgn val="ctr"/>
        <c:lblOffset val="100"/>
      </c:catAx>
      <c:valAx>
        <c:axId val="12956403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9562496"/>
        <c:crosses val="autoZero"/>
        <c:crossBetween val="midCat"/>
      </c:valAx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C91F0-37F2-6D4E-A465-246168EB4446}" type="doc">
      <dgm:prSet loTypeId="urn:microsoft.com/office/officeart/2005/8/layout/lProcess2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248741D-FB9B-E140-8588-68D7548008D3}">
      <dgm:prSet phldrT="[Text]"/>
      <dgm:spPr/>
      <dgm:t>
        <a:bodyPr/>
        <a:lstStyle/>
        <a:p>
          <a:r>
            <a:rPr lang="en-US" dirty="0" smtClean="0"/>
            <a:t>Be the best programmer</a:t>
          </a:r>
          <a:endParaRPr lang="en-US" dirty="0"/>
        </a:p>
      </dgm:t>
    </dgm:pt>
    <dgm:pt modelId="{556549EC-591F-1A4E-9605-D9DFB6464001}" type="parTrans" cxnId="{E999279E-AD34-A440-BC51-E50CF1E2D733}">
      <dgm:prSet/>
      <dgm:spPr/>
      <dgm:t>
        <a:bodyPr/>
        <a:lstStyle/>
        <a:p>
          <a:endParaRPr lang="en-US"/>
        </a:p>
      </dgm:t>
    </dgm:pt>
    <dgm:pt modelId="{29A3B2F2-FAA9-F546-906F-7DA67A8C5B8D}" type="sibTrans" cxnId="{E999279E-AD34-A440-BC51-E50CF1E2D733}">
      <dgm:prSet/>
      <dgm:spPr/>
      <dgm:t>
        <a:bodyPr/>
        <a:lstStyle/>
        <a:p>
          <a:endParaRPr lang="en-US"/>
        </a:p>
      </dgm:t>
    </dgm:pt>
    <dgm:pt modelId="{08B19C25-D646-034E-95F2-8AB389496849}">
      <dgm:prSet phldrT="[Text]"/>
      <dgm:spPr/>
      <dgm:t>
        <a:bodyPr/>
        <a:lstStyle/>
        <a:p>
          <a:r>
            <a:rPr lang="en-US" dirty="0" smtClean="0"/>
            <a:t>Know all languages</a:t>
          </a:r>
          <a:endParaRPr lang="en-US" dirty="0"/>
        </a:p>
      </dgm:t>
    </dgm:pt>
    <dgm:pt modelId="{09C0F97F-F7DE-D241-B0A9-2AC95A7B42EE}" type="parTrans" cxnId="{17D26CDD-5DBF-564C-8BA9-1139857A1B02}">
      <dgm:prSet/>
      <dgm:spPr/>
      <dgm:t>
        <a:bodyPr/>
        <a:lstStyle/>
        <a:p>
          <a:endParaRPr lang="en-US"/>
        </a:p>
      </dgm:t>
    </dgm:pt>
    <dgm:pt modelId="{803DE335-943A-E94B-ABD4-EE3B9F9D1AA6}" type="sibTrans" cxnId="{17D26CDD-5DBF-564C-8BA9-1139857A1B02}">
      <dgm:prSet/>
      <dgm:spPr/>
      <dgm:t>
        <a:bodyPr/>
        <a:lstStyle/>
        <a:p>
          <a:endParaRPr lang="en-US"/>
        </a:p>
      </dgm:t>
    </dgm:pt>
    <dgm:pt modelId="{72B697CE-D436-2145-91C7-49775F3FD7CE}">
      <dgm:prSet phldrT="[Text]"/>
      <dgm:spPr/>
      <dgm:t>
        <a:bodyPr/>
        <a:lstStyle/>
        <a:p>
          <a:r>
            <a:rPr lang="en-US" dirty="0" smtClean="0"/>
            <a:t>Be the fastest</a:t>
          </a:r>
          <a:endParaRPr lang="en-US" dirty="0"/>
        </a:p>
      </dgm:t>
    </dgm:pt>
    <dgm:pt modelId="{97AB2A9C-6FCB-3A4A-875A-98108B4CFD45}" type="parTrans" cxnId="{31CDC80F-818D-C04C-A92D-F54AAF858075}">
      <dgm:prSet/>
      <dgm:spPr/>
      <dgm:t>
        <a:bodyPr/>
        <a:lstStyle/>
        <a:p>
          <a:endParaRPr lang="en-US"/>
        </a:p>
      </dgm:t>
    </dgm:pt>
    <dgm:pt modelId="{0785F542-1B23-BB46-9F0C-1072167F8C18}" type="sibTrans" cxnId="{31CDC80F-818D-C04C-A92D-F54AAF858075}">
      <dgm:prSet/>
      <dgm:spPr/>
      <dgm:t>
        <a:bodyPr/>
        <a:lstStyle/>
        <a:p>
          <a:endParaRPr lang="en-US"/>
        </a:p>
      </dgm:t>
    </dgm:pt>
    <dgm:pt modelId="{25EF1B4C-14EE-B043-8FCE-78B5EC16E1C6}">
      <dgm:prSet phldrT="[Text]"/>
      <dgm:spPr/>
      <dgm:t>
        <a:bodyPr/>
        <a:lstStyle/>
        <a:p>
          <a:r>
            <a:rPr lang="en-US" dirty="0" smtClean="0"/>
            <a:t>Be the best designer</a:t>
          </a:r>
          <a:endParaRPr lang="en-US" dirty="0"/>
        </a:p>
      </dgm:t>
    </dgm:pt>
    <dgm:pt modelId="{A15B0029-A927-CE49-BE0A-2B183FE50454}" type="parTrans" cxnId="{74B584AB-E4A7-B446-AB89-F5C074528FE4}">
      <dgm:prSet/>
      <dgm:spPr/>
      <dgm:t>
        <a:bodyPr/>
        <a:lstStyle/>
        <a:p>
          <a:endParaRPr lang="en-US"/>
        </a:p>
      </dgm:t>
    </dgm:pt>
    <dgm:pt modelId="{DC82BAD0-C739-A74D-B3C6-4EF841095452}" type="sibTrans" cxnId="{74B584AB-E4A7-B446-AB89-F5C074528FE4}">
      <dgm:prSet/>
      <dgm:spPr/>
      <dgm:t>
        <a:bodyPr/>
        <a:lstStyle/>
        <a:p>
          <a:endParaRPr lang="en-US"/>
        </a:p>
      </dgm:t>
    </dgm:pt>
    <dgm:pt modelId="{F786057C-1E58-FC48-8352-C87A6E2AB51D}">
      <dgm:prSet phldrT="[Text]"/>
      <dgm:spPr/>
      <dgm:t>
        <a:bodyPr/>
        <a:lstStyle/>
        <a:p>
          <a:r>
            <a:rPr lang="en-US" dirty="0" smtClean="0"/>
            <a:t>Know all design software</a:t>
          </a:r>
          <a:endParaRPr lang="en-US" dirty="0"/>
        </a:p>
      </dgm:t>
    </dgm:pt>
    <dgm:pt modelId="{DA988B1D-6D49-5C41-BC2E-FD71EBB10EBF}" type="parTrans" cxnId="{FB21C335-C38C-1D49-8759-C7D754F64669}">
      <dgm:prSet/>
      <dgm:spPr/>
      <dgm:t>
        <a:bodyPr/>
        <a:lstStyle/>
        <a:p>
          <a:endParaRPr lang="en-US"/>
        </a:p>
      </dgm:t>
    </dgm:pt>
    <dgm:pt modelId="{7CD396CC-612E-D642-919A-A5ED12DA02F8}" type="sibTrans" cxnId="{FB21C335-C38C-1D49-8759-C7D754F64669}">
      <dgm:prSet/>
      <dgm:spPr/>
      <dgm:t>
        <a:bodyPr/>
        <a:lstStyle/>
        <a:p>
          <a:endParaRPr lang="en-US"/>
        </a:p>
      </dgm:t>
    </dgm:pt>
    <dgm:pt modelId="{438B7EA3-D073-8247-951B-5C127BA494BA}">
      <dgm:prSet phldrT="[Text]"/>
      <dgm:spPr/>
      <dgm:t>
        <a:bodyPr/>
        <a:lstStyle/>
        <a:p>
          <a:r>
            <a:rPr lang="en-US" dirty="0" smtClean="0"/>
            <a:t>Be the most creative</a:t>
          </a:r>
          <a:endParaRPr lang="en-US" dirty="0"/>
        </a:p>
      </dgm:t>
    </dgm:pt>
    <dgm:pt modelId="{3346C5A5-B96B-EF4C-BFAB-DB5B2717C87D}" type="parTrans" cxnId="{C836EB6B-BAA6-3F40-9E3D-0C7B0CC2A1B4}">
      <dgm:prSet/>
      <dgm:spPr/>
      <dgm:t>
        <a:bodyPr/>
        <a:lstStyle/>
        <a:p>
          <a:endParaRPr lang="en-US"/>
        </a:p>
      </dgm:t>
    </dgm:pt>
    <dgm:pt modelId="{9D6B8C53-65E4-854C-9538-A24F738FE2B8}" type="sibTrans" cxnId="{C836EB6B-BAA6-3F40-9E3D-0C7B0CC2A1B4}">
      <dgm:prSet/>
      <dgm:spPr/>
      <dgm:t>
        <a:bodyPr/>
        <a:lstStyle/>
        <a:p>
          <a:endParaRPr lang="en-US"/>
        </a:p>
      </dgm:t>
    </dgm:pt>
    <dgm:pt modelId="{C32C859D-B5FC-234A-8EA1-C247D4777FE3}">
      <dgm:prSet phldrT="[Text]"/>
      <dgm:spPr/>
      <dgm:t>
        <a:bodyPr/>
        <a:lstStyle/>
        <a:p>
          <a:r>
            <a:rPr lang="en-US" dirty="0" smtClean="0"/>
            <a:t>Be the best marketer</a:t>
          </a:r>
          <a:endParaRPr lang="en-US" dirty="0"/>
        </a:p>
      </dgm:t>
    </dgm:pt>
    <dgm:pt modelId="{3E472BD0-8441-0A40-BFAC-65535B0792FD}" type="parTrans" cxnId="{68A6AD1D-6707-5340-AA94-823779D437DC}">
      <dgm:prSet/>
      <dgm:spPr/>
      <dgm:t>
        <a:bodyPr/>
        <a:lstStyle/>
        <a:p>
          <a:endParaRPr lang="en-US"/>
        </a:p>
      </dgm:t>
    </dgm:pt>
    <dgm:pt modelId="{D8503B3A-2E4A-4D4D-A523-17E24C44DAAB}" type="sibTrans" cxnId="{68A6AD1D-6707-5340-AA94-823779D437DC}">
      <dgm:prSet/>
      <dgm:spPr/>
      <dgm:t>
        <a:bodyPr/>
        <a:lstStyle/>
        <a:p>
          <a:endParaRPr lang="en-US"/>
        </a:p>
      </dgm:t>
    </dgm:pt>
    <dgm:pt modelId="{0D8BB1D2-61A6-284D-A04B-08053D9AC535}">
      <dgm:prSet phldrT="[Text]"/>
      <dgm:spPr/>
      <dgm:t>
        <a:bodyPr/>
        <a:lstStyle/>
        <a:p>
          <a:r>
            <a:rPr lang="en-US" dirty="0" smtClean="0"/>
            <a:t>Know all concepts</a:t>
          </a:r>
          <a:endParaRPr lang="en-US" dirty="0"/>
        </a:p>
      </dgm:t>
    </dgm:pt>
    <dgm:pt modelId="{E54AB2CE-6667-814B-89AB-7E817A258CA5}" type="parTrans" cxnId="{16338983-857B-6040-91C6-2526B5282416}">
      <dgm:prSet/>
      <dgm:spPr/>
      <dgm:t>
        <a:bodyPr/>
        <a:lstStyle/>
        <a:p>
          <a:endParaRPr lang="en-US"/>
        </a:p>
      </dgm:t>
    </dgm:pt>
    <dgm:pt modelId="{0714A510-FA9A-9C40-941E-FEEE25FEA411}" type="sibTrans" cxnId="{16338983-857B-6040-91C6-2526B5282416}">
      <dgm:prSet/>
      <dgm:spPr/>
      <dgm:t>
        <a:bodyPr/>
        <a:lstStyle/>
        <a:p>
          <a:endParaRPr lang="en-US"/>
        </a:p>
      </dgm:t>
    </dgm:pt>
    <dgm:pt modelId="{230CED69-D08A-3345-AF15-E227FBE04F4B}">
      <dgm:prSet phldrT="[Text]"/>
      <dgm:spPr/>
      <dgm:t>
        <a:bodyPr/>
        <a:lstStyle/>
        <a:p>
          <a:r>
            <a:rPr lang="en-US" dirty="0" smtClean="0"/>
            <a:t>Create efficient strategies</a:t>
          </a:r>
          <a:endParaRPr lang="en-US" dirty="0"/>
        </a:p>
      </dgm:t>
    </dgm:pt>
    <dgm:pt modelId="{EC83F315-1911-9B45-A575-E267EB5796C7}" type="parTrans" cxnId="{4EF1B708-69EE-5D4E-A803-8A43EB040D9E}">
      <dgm:prSet/>
      <dgm:spPr/>
      <dgm:t>
        <a:bodyPr/>
        <a:lstStyle/>
        <a:p>
          <a:endParaRPr lang="en-US"/>
        </a:p>
      </dgm:t>
    </dgm:pt>
    <dgm:pt modelId="{14E69C80-1639-3D45-A06B-678A2DA4C1B4}" type="sibTrans" cxnId="{4EF1B708-69EE-5D4E-A803-8A43EB040D9E}">
      <dgm:prSet/>
      <dgm:spPr/>
      <dgm:t>
        <a:bodyPr/>
        <a:lstStyle/>
        <a:p>
          <a:endParaRPr lang="en-US"/>
        </a:p>
      </dgm:t>
    </dgm:pt>
    <dgm:pt modelId="{30A19133-A2BF-294B-B76D-A154C897F13F}">
      <dgm:prSet phldrT="[Text]"/>
      <dgm:spPr/>
      <dgm:t>
        <a:bodyPr/>
        <a:lstStyle/>
        <a:p>
          <a:r>
            <a:rPr lang="en-US" dirty="0" smtClean="0"/>
            <a:t>Create the cleanest code</a:t>
          </a:r>
          <a:endParaRPr lang="en-US" dirty="0"/>
        </a:p>
      </dgm:t>
    </dgm:pt>
    <dgm:pt modelId="{A8056625-99FD-A940-9AD2-F5B1A603D19E}" type="parTrans" cxnId="{CCF44E23-55CF-2B40-A9C3-23094D4E5301}">
      <dgm:prSet/>
      <dgm:spPr/>
      <dgm:t>
        <a:bodyPr/>
        <a:lstStyle/>
        <a:p>
          <a:endParaRPr lang="en-US"/>
        </a:p>
      </dgm:t>
    </dgm:pt>
    <dgm:pt modelId="{4762941E-1E25-8B49-B076-A7D20893CCE3}" type="sibTrans" cxnId="{CCF44E23-55CF-2B40-A9C3-23094D4E5301}">
      <dgm:prSet/>
      <dgm:spPr/>
      <dgm:t>
        <a:bodyPr/>
        <a:lstStyle/>
        <a:p>
          <a:endParaRPr lang="en-US"/>
        </a:p>
      </dgm:t>
    </dgm:pt>
    <dgm:pt modelId="{C0296553-3D1B-D541-B424-7EDADD497272}">
      <dgm:prSet phldrT="[Text]"/>
      <dgm:spPr/>
      <dgm:t>
        <a:bodyPr/>
        <a:lstStyle/>
        <a:p>
          <a:r>
            <a:rPr lang="en-US" dirty="0" smtClean="0"/>
            <a:t>Generate statistics reports</a:t>
          </a:r>
          <a:endParaRPr lang="en-US" dirty="0"/>
        </a:p>
      </dgm:t>
    </dgm:pt>
    <dgm:pt modelId="{4A94268C-C531-9544-835A-F75A87EA243C}" type="parTrans" cxnId="{E59FB796-345A-D74B-8803-B3D08D785A97}">
      <dgm:prSet/>
      <dgm:spPr/>
      <dgm:t>
        <a:bodyPr/>
        <a:lstStyle/>
        <a:p>
          <a:endParaRPr lang="en-US"/>
        </a:p>
      </dgm:t>
    </dgm:pt>
    <dgm:pt modelId="{CE137BA8-CC27-F844-884C-9A3C7AD7D639}" type="sibTrans" cxnId="{E59FB796-345A-D74B-8803-B3D08D785A97}">
      <dgm:prSet/>
      <dgm:spPr/>
      <dgm:t>
        <a:bodyPr/>
        <a:lstStyle/>
        <a:p>
          <a:endParaRPr lang="en-US"/>
        </a:p>
      </dgm:t>
    </dgm:pt>
    <dgm:pt modelId="{44784383-1267-9144-8849-D10BE030434C}">
      <dgm:prSet phldrT="[Text]"/>
      <dgm:spPr/>
      <dgm:t>
        <a:bodyPr/>
        <a:lstStyle/>
        <a:p>
          <a:r>
            <a:rPr lang="en-US" dirty="0" smtClean="0"/>
            <a:t>Think as a customer</a:t>
          </a:r>
          <a:endParaRPr lang="en-US" dirty="0"/>
        </a:p>
      </dgm:t>
    </dgm:pt>
    <dgm:pt modelId="{5AE2E2A2-D191-F049-996F-ACC821E178D2}" type="parTrans" cxnId="{15F7F06B-F163-0543-889D-C0D3EA8C9725}">
      <dgm:prSet/>
      <dgm:spPr/>
      <dgm:t>
        <a:bodyPr/>
        <a:lstStyle/>
        <a:p>
          <a:endParaRPr lang="en-US"/>
        </a:p>
      </dgm:t>
    </dgm:pt>
    <dgm:pt modelId="{32DEC6EA-4904-2B43-94D4-7BE8B0994AC5}" type="sibTrans" cxnId="{15F7F06B-F163-0543-889D-C0D3EA8C9725}">
      <dgm:prSet/>
      <dgm:spPr/>
      <dgm:t>
        <a:bodyPr/>
        <a:lstStyle/>
        <a:p>
          <a:endParaRPr lang="en-US"/>
        </a:p>
      </dgm:t>
    </dgm:pt>
    <dgm:pt modelId="{0978B991-48CF-BD48-99CF-13F6BA679925}" type="pres">
      <dgm:prSet presAssocID="{F37C91F0-37F2-6D4E-A465-246168EB444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640727-59D1-D84E-B66C-7E2E1AC4F96E}" type="pres">
      <dgm:prSet presAssocID="{8248741D-FB9B-E140-8588-68D7548008D3}" presName="compNode" presStyleCnt="0"/>
      <dgm:spPr/>
    </dgm:pt>
    <dgm:pt modelId="{F0C3C7D5-9F1E-1C4B-AE4F-776370B05403}" type="pres">
      <dgm:prSet presAssocID="{8248741D-FB9B-E140-8588-68D7548008D3}" presName="aNode" presStyleLbl="bgShp" presStyleIdx="0" presStyleCnt="3" custLinFactNeighborX="-38"/>
      <dgm:spPr/>
      <dgm:t>
        <a:bodyPr/>
        <a:lstStyle/>
        <a:p>
          <a:endParaRPr lang="en-US"/>
        </a:p>
      </dgm:t>
    </dgm:pt>
    <dgm:pt modelId="{20725210-6678-F546-BCDF-1AC121A6B3F8}" type="pres">
      <dgm:prSet presAssocID="{8248741D-FB9B-E140-8588-68D7548008D3}" presName="textNode" presStyleLbl="bgShp" presStyleIdx="0" presStyleCnt="3"/>
      <dgm:spPr/>
      <dgm:t>
        <a:bodyPr/>
        <a:lstStyle/>
        <a:p>
          <a:endParaRPr lang="en-US"/>
        </a:p>
      </dgm:t>
    </dgm:pt>
    <dgm:pt modelId="{FD5A35CA-70D4-4C4F-B620-B1532CF88A57}" type="pres">
      <dgm:prSet presAssocID="{8248741D-FB9B-E140-8588-68D7548008D3}" presName="compChildNode" presStyleCnt="0"/>
      <dgm:spPr/>
    </dgm:pt>
    <dgm:pt modelId="{7F3E4FF1-A807-B74C-AEFB-72F5C873632D}" type="pres">
      <dgm:prSet presAssocID="{8248741D-FB9B-E140-8588-68D7548008D3}" presName="theInnerList" presStyleCnt="0"/>
      <dgm:spPr/>
    </dgm:pt>
    <dgm:pt modelId="{20B4ABA9-09C2-D54F-9223-57F0E78B076E}" type="pres">
      <dgm:prSet presAssocID="{08B19C25-D646-034E-95F2-8AB389496849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9CB95-B0B9-6A47-B4C7-C536E82CCCC9}" type="pres">
      <dgm:prSet presAssocID="{08B19C25-D646-034E-95F2-8AB389496849}" presName="aSpace2" presStyleCnt="0"/>
      <dgm:spPr/>
    </dgm:pt>
    <dgm:pt modelId="{18718A2C-0A23-0241-8E28-3834DFBC36A1}" type="pres">
      <dgm:prSet presAssocID="{72B697CE-D436-2145-91C7-49775F3FD7C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D20CF-06D0-874F-97B4-0BDAD88FF4B1}" type="pres">
      <dgm:prSet presAssocID="{72B697CE-D436-2145-91C7-49775F3FD7CE}" presName="aSpace2" presStyleCnt="0"/>
      <dgm:spPr/>
    </dgm:pt>
    <dgm:pt modelId="{BAFE158D-6FF2-4F4F-8C62-1B53BE1D53B4}" type="pres">
      <dgm:prSet presAssocID="{30A19133-A2BF-294B-B76D-A154C897F13F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67366-2653-4342-A7CC-00C8620BD3CA}" type="pres">
      <dgm:prSet presAssocID="{8248741D-FB9B-E140-8588-68D7548008D3}" presName="aSpace" presStyleCnt="0"/>
      <dgm:spPr/>
    </dgm:pt>
    <dgm:pt modelId="{4469E4F0-06E7-6B4C-834E-47DA43AB9FA5}" type="pres">
      <dgm:prSet presAssocID="{25EF1B4C-14EE-B043-8FCE-78B5EC16E1C6}" presName="compNode" presStyleCnt="0"/>
      <dgm:spPr/>
    </dgm:pt>
    <dgm:pt modelId="{4B4716BB-F1D8-7342-9BB5-CF2D8F604951}" type="pres">
      <dgm:prSet presAssocID="{25EF1B4C-14EE-B043-8FCE-78B5EC16E1C6}" presName="aNode" presStyleLbl="bgShp" presStyleIdx="1" presStyleCnt="3"/>
      <dgm:spPr/>
      <dgm:t>
        <a:bodyPr/>
        <a:lstStyle/>
        <a:p>
          <a:endParaRPr lang="en-US"/>
        </a:p>
      </dgm:t>
    </dgm:pt>
    <dgm:pt modelId="{E3831144-5219-BA4E-80FF-0526F1D925CE}" type="pres">
      <dgm:prSet presAssocID="{25EF1B4C-14EE-B043-8FCE-78B5EC16E1C6}" presName="textNode" presStyleLbl="bgShp" presStyleIdx="1" presStyleCnt="3"/>
      <dgm:spPr/>
      <dgm:t>
        <a:bodyPr/>
        <a:lstStyle/>
        <a:p>
          <a:endParaRPr lang="en-US"/>
        </a:p>
      </dgm:t>
    </dgm:pt>
    <dgm:pt modelId="{38F15877-BE9F-A145-AD21-4DA427D56CF8}" type="pres">
      <dgm:prSet presAssocID="{25EF1B4C-14EE-B043-8FCE-78B5EC16E1C6}" presName="compChildNode" presStyleCnt="0"/>
      <dgm:spPr/>
    </dgm:pt>
    <dgm:pt modelId="{3FFFB36D-4109-BB4B-9422-8DC3C8A72830}" type="pres">
      <dgm:prSet presAssocID="{25EF1B4C-14EE-B043-8FCE-78B5EC16E1C6}" presName="theInnerList" presStyleCnt="0"/>
      <dgm:spPr/>
    </dgm:pt>
    <dgm:pt modelId="{EDD725C9-D41A-A541-8BB2-3D34A9F9F08E}" type="pres">
      <dgm:prSet presAssocID="{F786057C-1E58-FC48-8352-C87A6E2AB51D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52692-D328-1743-A56D-949F112BD569}" type="pres">
      <dgm:prSet presAssocID="{F786057C-1E58-FC48-8352-C87A6E2AB51D}" presName="aSpace2" presStyleCnt="0"/>
      <dgm:spPr/>
    </dgm:pt>
    <dgm:pt modelId="{14DBC5C7-C2CE-5243-A118-21BF89F7E2A4}" type="pres">
      <dgm:prSet presAssocID="{438B7EA3-D073-8247-951B-5C127BA494BA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AE352-8B19-134B-A3C7-68EE940AE16A}" type="pres">
      <dgm:prSet presAssocID="{438B7EA3-D073-8247-951B-5C127BA494BA}" presName="aSpace2" presStyleCnt="0"/>
      <dgm:spPr/>
    </dgm:pt>
    <dgm:pt modelId="{B6ACF110-32F8-5D4D-8744-46F01D45B98D}" type="pres">
      <dgm:prSet presAssocID="{44784383-1267-9144-8849-D10BE030434C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059B9-DE7D-BF44-B483-3E5366707CD4}" type="pres">
      <dgm:prSet presAssocID="{25EF1B4C-14EE-B043-8FCE-78B5EC16E1C6}" presName="aSpace" presStyleCnt="0"/>
      <dgm:spPr/>
    </dgm:pt>
    <dgm:pt modelId="{0310D637-C545-4E47-A1A3-20BD9E1496E2}" type="pres">
      <dgm:prSet presAssocID="{C32C859D-B5FC-234A-8EA1-C247D4777FE3}" presName="compNode" presStyleCnt="0"/>
      <dgm:spPr/>
    </dgm:pt>
    <dgm:pt modelId="{C0DBDB54-3DDA-0B4F-A775-0FDB2478A0C4}" type="pres">
      <dgm:prSet presAssocID="{C32C859D-B5FC-234A-8EA1-C247D4777FE3}" presName="aNode" presStyleLbl="bgShp" presStyleIdx="2" presStyleCnt="3"/>
      <dgm:spPr/>
      <dgm:t>
        <a:bodyPr/>
        <a:lstStyle/>
        <a:p>
          <a:endParaRPr lang="en-US"/>
        </a:p>
      </dgm:t>
    </dgm:pt>
    <dgm:pt modelId="{DE061C0A-17E3-C541-8A53-BEC72F6580F0}" type="pres">
      <dgm:prSet presAssocID="{C32C859D-B5FC-234A-8EA1-C247D4777FE3}" presName="textNode" presStyleLbl="bgShp" presStyleIdx="2" presStyleCnt="3"/>
      <dgm:spPr/>
      <dgm:t>
        <a:bodyPr/>
        <a:lstStyle/>
        <a:p>
          <a:endParaRPr lang="en-US"/>
        </a:p>
      </dgm:t>
    </dgm:pt>
    <dgm:pt modelId="{C0F9A9D3-C723-794D-A8A4-2B3B946D7453}" type="pres">
      <dgm:prSet presAssocID="{C32C859D-B5FC-234A-8EA1-C247D4777FE3}" presName="compChildNode" presStyleCnt="0"/>
      <dgm:spPr/>
    </dgm:pt>
    <dgm:pt modelId="{22855158-A8CB-224F-AC27-79433DF51FC1}" type="pres">
      <dgm:prSet presAssocID="{C32C859D-B5FC-234A-8EA1-C247D4777FE3}" presName="theInnerList" presStyleCnt="0"/>
      <dgm:spPr/>
    </dgm:pt>
    <dgm:pt modelId="{7C1FB440-9AC7-D44D-8D10-3187FCF3D064}" type="pres">
      <dgm:prSet presAssocID="{0D8BB1D2-61A6-284D-A04B-08053D9AC535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2CE79-2BA9-C94B-A63D-AE7DADBA44CC}" type="pres">
      <dgm:prSet presAssocID="{0D8BB1D2-61A6-284D-A04B-08053D9AC535}" presName="aSpace2" presStyleCnt="0"/>
      <dgm:spPr/>
    </dgm:pt>
    <dgm:pt modelId="{490DCFDB-AA99-D047-BBE3-53E1ED53FAF1}" type="pres">
      <dgm:prSet presAssocID="{230CED69-D08A-3345-AF15-E227FBE04F4B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89AF0-7B88-914B-8CE2-98A3AECC8721}" type="pres">
      <dgm:prSet presAssocID="{230CED69-D08A-3345-AF15-E227FBE04F4B}" presName="aSpace2" presStyleCnt="0"/>
      <dgm:spPr/>
    </dgm:pt>
    <dgm:pt modelId="{119B915A-3493-964B-BF4E-78A0BBC6B3C2}" type="pres">
      <dgm:prSet presAssocID="{C0296553-3D1B-D541-B424-7EDADD497272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9E72A1-62AC-C449-B0DF-B3C4F2E072F4}" type="presOf" srcId="{8248741D-FB9B-E140-8588-68D7548008D3}" destId="{20725210-6678-F546-BCDF-1AC121A6B3F8}" srcOrd="1" destOrd="0" presId="urn:microsoft.com/office/officeart/2005/8/layout/lProcess2"/>
    <dgm:cxn modelId="{16479FA1-70C9-5E43-B4FB-2408BFD51CFA}" type="presOf" srcId="{25EF1B4C-14EE-B043-8FCE-78B5EC16E1C6}" destId="{E3831144-5219-BA4E-80FF-0526F1D925CE}" srcOrd="1" destOrd="0" presId="urn:microsoft.com/office/officeart/2005/8/layout/lProcess2"/>
    <dgm:cxn modelId="{7D4C93A8-FF6F-4947-BAF2-E28B9CED1829}" type="presOf" srcId="{C32C859D-B5FC-234A-8EA1-C247D4777FE3}" destId="{C0DBDB54-3DDA-0B4F-A775-0FDB2478A0C4}" srcOrd="0" destOrd="0" presId="urn:microsoft.com/office/officeart/2005/8/layout/lProcess2"/>
    <dgm:cxn modelId="{F7229B99-BE2D-B845-AD55-C65294F81151}" type="presOf" srcId="{C32C859D-B5FC-234A-8EA1-C247D4777FE3}" destId="{DE061C0A-17E3-C541-8A53-BEC72F6580F0}" srcOrd="1" destOrd="0" presId="urn:microsoft.com/office/officeart/2005/8/layout/lProcess2"/>
    <dgm:cxn modelId="{15F7F06B-F163-0543-889D-C0D3EA8C9725}" srcId="{25EF1B4C-14EE-B043-8FCE-78B5EC16E1C6}" destId="{44784383-1267-9144-8849-D10BE030434C}" srcOrd="2" destOrd="0" parTransId="{5AE2E2A2-D191-F049-996F-ACC821E178D2}" sibTransId="{32DEC6EA-4904-2B43-94D4-7BE8B0994AC5}"/>
    <dgm:cxn modelId="{C836EB6B-BAA6-3F40-9E3D-0C7B0CC2A1B4}" srcId="{25EF1B4C-14EE-B043-8FCE-78B5EC16E1C6}" destId="{438B7EA3-D073-8247-951B-5C127BA494BA}" srcOrd="1" destOrd="0" parTransId="{3346C5A5-B96B-EF4C-BFAB-DB5B2717C87D}" sibTransId="{9D6B8C53-65E4-854C-9538-A24F738FE2B8}"/>
    <dgm:cxn modelId="{68A6AD1D-6707-5340-AA94-823779D437DC}" srcId="{F37C91F0-37F2-6D4E-A465-246168EB4446}" destId="{C32C859D-B5FC-234A-8EA1-C247D4777FE3}" srcOrd="2" destOrd="0" parTransId="{3E472BD0-8441-0A40-BFAC-65535B0792FD}" sibTransId="{D8503B3A-2E4A-4D4D-A523-17E24C44DAAB}"/>
    <dgm:cxn modelId="{CCF44E23-55CF-2B40-A9C3-23094D4E5301}" srcId="{8248741D-FB9B-E140-8588-68D7548008D3}" destId="{30A19133-A2BF-294B-B76D-A154C897F13F}" srcOrd="2" destOrd="0" parTransId="{A8056625-99FD-A940-9AD2-F5B1A603D19E}" sibTransId="{4762941E-1E25-8B49-B076-A7D20893CCE3}"/>
    <dgm:cxn modelId="{4EF1B708-69EE-5D4E-A803-8A43EB040D9E}" srcId="{C32C859D-B5FC-234A-8EA1-C247D4777FE3}" destId="{230CED69-D08A-3345-AF15-E227FBE04F4B}" srcOrd="1" destOrd="0" parTransId="{EC83F315-1911-9B45-A575-E267EB5796C7}" sibTransId="{14E69C80-1639-3D45-A06B-678A2DA4C1B4}"/>
    <dgm:cxn modelId="{FF458122-080A-0F4F-8667-06EA230B6996}" type="presOf" srcId="{0D8BB1D2-61A6-284D-A04B-08053D9AC535}" destId="{7C1FB440-9AC7-D44D-8D10-3187FCF3D064}" srcOrd="0" destOrd="0" presId="urn:microsoft.com/office/officeart/2005/8/layout/lProcess2"/>
    <dgm:cxn modelId="{E59FB796-345A-D74B-8803-B3D08D785A97}" srcId="{C32C859D-B5FC-234A-8EA1-C247D4777FE3}" destId="{C0296553-3D1B-D541-B424-7EDADD497272}" srcOrd="2" destOrd="0" parTransId="{4A94268C-C531-9544-835A-F75A87EA243C}" sibTransId="{CE137BA8-CC27-F844-884C-9A3C7AD7D639}"/>
    <dgm:cxn modelId="{E999279E-AD34-A440-BC51-E50CF1E2D733}" srcId="{F37C91F0-37F2-6D4E-A465-246168EB4446}" destId="{8248741D-FB9B-E140-8588-68D7548008D3}" srcOrd="0" destOrd="0" parTransId="{556549EC-591F-1A4E-9605-D9DFB6464001}" sibTransId="{29A3B2F2-FAA9-F546-906F-7DA67A8C5B8D}"/>
    <dgm:cxn modelId="{339F563F-045F-8046-9A7A-4C24D2AB0F27}" type="presOf" srcId="{F786057C-1E58-FC48-8352-C87A6E2AB51D}" destId="{EDD725C9-D41A-A541-8BB2-3D34A9F9F08E}" srcOrd="0" destOrd="0" presId="urn:microsoft.com/office/officeart/2005/8/layout/lProcess2"/>
    <dgm:cxn modelId="{F529DE6F-E223-B24B-B688-D6933B169B0A}" type="presOf" srcId="{08B19C25-D646-034E-95F2-8AB389496849}" destId="{20B4ABA9-09C2-D54F-9223-57F0E78B076E}" srcOrd="0" destOrd="0" presId="urn:microsoft.com/office/officeart/2005/8/layout/lProcess2"/>
    <dgm:cxn modelId="{16338983-857B-6040-91C6-2526B5282416}" srcId="{C32C859D-B5FC-234A-8EA1-C247D4777FE3}" destId="{0D8BB1D2-61A6-284D-A04B-08053D9AC535}" srcOrd="0" destOrd="0" parTransId="{E54AB2CE-6667-814B-89AB-7E817A258CA5}" sibTransId="{0714A510-FA9A-9C40-941E-FEEE25FEA411}"/>
    <dgm:cxn modelId="{C7180155-F7E4-5341-BD7D-01CC0DBFEF4D}" type="presOf" srcId="{30A19133-A2BF-294B-B76D-A154C897F13F}" destId="{BAFE158D-6FF2-4F4F-8C62-1B53BE1D53B4}" srcOrd="0" destOrd="0" presId="urn:microsoft.com/office/officeart/2005/8/layout/lProcess2"/>
    <dgm:cxn modelId="{FFA83D25-7C06-EB45-A94B-5BABAC93B486}" type="presOf" srcId="{72B697CE-D436-2145-91C7-49775F3FD7CE}" destId="{18718A2C-0A23-0241-8E28-3834DFBC36A1}" srcOrd="0" destOrd="0" presId="urn:microsoft.com/office/officeart/2005/8/layout/lProcess2"/>
    <dgm:cxn modelId="{74B584AB-E4A7-B446-AB89-F5C074528FE4}" srcId="{F37C91F0-37F2-6D4E-A465-246168EB4446}" destId="{25EF1B4C-14EE-B043-8FCE-78B5EC16E1C6}" srcOrd="1" destOrd="0" parTransId="{A15B0029-A927-CE49-BE0A-2B183FE50454}" sibTransId="{DC82BAD0-C739-A74D-B3C6-4EF841095452}"/>
    <dgm:cxn modelId="{98CA7CAC-8EB8-5D47-B448-0E896AE53624}" type="presOf" srcId="{C0296553-3D1B-D541-B424-7EDADD497272}" destId="{119B915A-3493-964B-BF4E-78A0BBC6B3C2}" srcOrd="0" destOrd="0" presId="urn:microsoft.com/office/officeart/2005/8/layout/lProcess2"/>
    <dgm:cxn modelId="{FB21C335-C38C-1D49-8759-C7D754F64669}" srcId="{25EF1B4C-14EE-B043-8FCE-78B5EC16E1C6}" destId="{F786057C-1E58-FC48-8352-C87A6E2AB51D}" srcOrd="0" destOrd="0" parTransId="{DA988B1D-6D49-5C41-BC2E-FD71EBB10EBF}" sibTransId="{7CD396CC-612E-D642-919A-A5ED12DA02F8}"/>
    <dgm:cxn modelId="{42A5400D-FB71-B149-9DCD-4ACEEFD265F9}" type="presOf" srcId="{230CED69-D08A-3345-AF15-E227FBE04F4B}" destId="{490DCFDB-AA99-D047-BBE3-53E1ED53FAF1}" srcOrd="0" destOrd="0" presId="urn:microsoft.com/office/officeart/2005/8/layout/lProcess2"/>
    <dgm:cxn modelId="{17D26CDD-5DBF-564C-8BA9-1139857A1B02}" srcId="{8248741D-FB9B-E140-8588-68D7548008D3}" destId="{08B19C25-D646-034E-95F2-8AB389496849}" srcOrd="0" destOrd="0" parTransId="{09C0F97F-F7DE-D241-B0A9-2AC95A7B42EE}" sibTransId="{803DE335-943A-E94B-ABD4-EE3B9F9D1AA6}"/>
    <dgm:cxn modelId="{E526623F-F710-C34A-8411-E2B41908D1EF}" type="presOf" srcId="{438B7EA3-D073-8247-951B-5C127BA494BA}" destId="{14DBC5C7-C2CE-5243-A118-21BF89F7E2A4}" srcOrd="0" destOrd="0" presId="urn:microsoft.com/office/officeart/2005/8/layout/lProcess2"/>
    <dgm:cxn modelId="{2C806739-3403-3D40-9078-B4E3718D80DA}" type="presOf" srcId="{F37C91F0-37F2-6D4E-A465-246168EB4446}" destId="{0978B991-48CF-BD48-99CF-13F6BA679925}" srcOrd="0" destOrd="0" presId="urn:microsoft.com/office/officeart/2005/8/layout/lProcess2"/>
    <dgm:cxn modelId="{784D2F67-44EB-E24D-934C-18EB330C8C18}" type="presOf" srcId="{44784383-1267-9144-8849-D10BE030434C}" destId="{B6ACF110-32F8-5D4D-8744-46F01D45B98D}" srcOrd="0" destOrd="0" presId="urn:microsoft.com/office/officeart/2005/8/layout/lProcess2"/>
    <dgm:cxn modelId="{A3F2B370-9C74-5B40-9ABB-F992E464199E}" type="presOf" srcId="{25EF1B4C-14EE-B043-8FCE-78B5EC16E1C6}" destId="{4B4716BB-F1D8-7342-9BB5-CF2D8F604951}" srcOrd="0" destOrd="0" presId="urn:microsoft.com/office/officeart/2005/8/layout/lProcess2"/>
    <dgm:cxn modelId="{31CDC80F-818D-C04C-A92D-F54AAF858075}" srcId="{8248741D-FB9B-E140-8588-68D7548008D3}" destId="{72B697CE-D436-2145-91C7-49775F3FD7CE}" srcOrd="1" destOrd="0" parTransId="{97AB2A9C-6FCB-3A4A-875A-98108B4CFD45}" sibTransId="{0785F542-1B23-BB46-9F0C-1072167F8C18}"/>
    <dgm:cxn modelId="{46632829-9C80-C24A-BE44-F9142A312914}" type="presOf" srcId="{8248741D-FB9B-E140-8588-68D7548008D3}" destId="{F0C3C7D5-9F1E-1C4B-AE4F-776370B05403}" srcOrd="0" destOrd="0" presId="urn:microsoft.com/office/officeart/2005/8/layout/lProcess2"/>
    <dgm:cxn modelId="{2B985D08-16BF-2147-BD6A-D07BFDF7DF08}" type="presParOf" srcId="{0978B991-48CF-BD48-99CF-13F6BA679925}" destId="{A8640727-59D1-D84E-B66C-7E2E1AC4F96E}" srcOrd="0" destOrd="0" presId="urn:microsoft.com/office/officeart/2005/8/layout/lProcess2"/>
    <dgm:cxn modelId="{1E2AE468-4AF8-4847-8D43-7BB83629C1AB}" type="presParOf" srcId="{A8640727-59D1-D84E-B66C-7E2E1AC4F96E}" destId="{F0C3C7D5-9F1E-1C4B-AE4F-776370B05403}" srcOrd="0" destOrd="0" presId="urn:microsoft.com/office/officeart/2005/8/layout/lProcess2"/>
    <dgm:cxn modelId="{577C3C19-E1CA-0A40-AC86-BF87B1E807E4}" type="presParOf" srcId="{A8640727-59D1-D84E-B66C-7E2E1AC4F96E}" destId="{20725210-6678-F546-BCDF-1AC121A6B3F8}" srcOrd="1" destOrd="0" presId="urn:microsoft.com/office/officeart/2005/8/layout/lProcess2"/>
    <dgm:cxn modelId="{4363F93F-00B8-F748-A27E-384F04A15E71}" type="presParOf" srcId="{A8640727-59D1-D84E-B66C-7E2E1AC4F96E}" destId="{FD5A35CA-70D4-4C4F-B620-B1532CF88A57}" srcOrd="2" destOrd="0" presId="urn:microsoft.com/office/officeart/2005/8/layout/lProcess2"/>
    <dgm:cxn modelId="{8CF2C4BB-7CB3-CE40-A97D-0841173AF919}" type="presParOf" srcId="{FD5A35CA-70D4-4C4F-B620-B1532CF88A57}" destId="{7F3E4FF1-A807-B74C-AEFB-72F5C873632D}" srcOrd="0" destOrd="0" presId="urn:microsoft.com/office/officeart/2005/8/layout/lProcess2"/>
    <dgm:cxn modelId="{FF1D32B4-9E3F-5848-9565-3EB5F217EB75}" type="presParOf" srcId="{7F3E4FF1-A807-B74C-AEFB-72F5C873632D}" destId="{20B4ABA9-09C2-D54F-9223-57F0E78B076E}" srcOrd="0" destOrd="0" presId="urn:microsoft.com/office/officeart/2005/8/layout/lProcess2"/>
    <dgm:cxn modelId="{8258B3CA-ED78-C943-8261-E69D60EC8E58}" type="presParOf" srcId="{7F3E4FF1-A807-B74C-AEFB-72F5C873632D}" destId="{72D9CB95-B0B9-6A47-B4C7-C536E82CCCC9}" srcOrd="1" destOrd="0" presId="urn:microsoft.com/office/officeart/2005/8/layout/lProcess2"/>
    <dgm:cxn modelId="{834F5FA2-0C64-0E4D-92B0-D55CDD85010C}" type="presParOf" srcId="{7F3E4FF1-A807-B74C-AEFB-72F5C873632D}" destId="{18718A2C-0A23-0241-8E28-3834DFBC36A1}" srcOrd="2" destOrd="0" presId="urn:microsoft.com/office/officeart/2005/8/layout/lProcess2"/>
    <dgm:cxn modelId="{64540ADB-BD4B-3E4C-94CA-886499101E8A}" type="presParOf" srcId="{7F3E4FF1-A807-B74C-AEFB-72F5C873632D}" destId="{A08D20CF-06D0-874F-97B4-0BDAD88FF4B1}" srcOrd="3" destOrd="0" presId="urn:microsoft.com/office/officeart/2005/8/layout/lProcess2"/>
    <dgm:cxn modelId="{4CCD26B2-1C10-6A44-ACB3-1A65A00481EC}" type="presParOf" srcId="{7F3E4FF1-A807-B74C-AEFB-72F5C873632D}" destId="{BAFE158D-6FF2-4F4F-8C62-1B53BE1D53B4}" srcOrd="4" destOrd="0" presId="urn:microsoft.com/office/officeart/2005/8/layout/lProcess2"/>
    <dgm:cxn modelId="{D71BB33C-74EE-A74C-B2EC-D6A9CD1AD5E9}" type="presParOf" srcId="{0978B991-48CF-BD48-99CF-13F6BA679925}" destId="{2E367366-2653-4342-A7CC-00C8620BD3CA}" srcOrd="1" destOrd="0" presId="urn:microsoft.com/office/officeart/2005/8/layout/lProcess2"/>
    <dgm:cxn modelId="{ECA186BB-DCD1-DE49-8C07-496BE8A09738}" type="presParOf" srcId="{0978B991-48CF-BD48-99CF-13F6BA679925}" destId="{4469E4F0-06E7-6B4C-834E-47DA43AB9FA5}" srcOrd="2" destOrd="0" presId="urn:microsoft.com/office/officeart/2005/8/layout/lProcess2"/>
    <dgm:cxn modelId="{652E371B-3EF5-7648-BFE6-B6EC97149B9B}" type="presParOf" srcId="{4469E4F0-06E7-6B4C-834E-47DA43AB9FA5}" destId="{4B4716BB-F1D8-7342-9BB5-CF2D8F604951}" srcOrd="0" destOrd="0" presId="urn:microsoft.com/office/officeart/2005/8/layout/lProcess2"/>
    <dgm:cxn modelId="{E6B5BC61-7382-2442-9C2A-8A5C687AF96D}" type="presParOf" srcId="{4469E4F0-06E7-6B4C-834E-47DA43AB9FA5}" destId="{E3831144-5219-BA4E-80FF-0526F1D925CE}" srcOrd="1" destOrd="0" presId="urn:microsoft.com/office/officeart/2005/8/layout/lProcess2"/>
    <dgm:cxn modelId="{FEDDE58F-7EBF-2B40-A2F9-B8D92AFDC76D}" type="presParOf" srcId="{4469E4F0-06E7-6B4C-834E-47DA43AB9FA5}" destId="{38F15877-BE9F-A145-AD21-4DA427D56CF8}" srcOrd="2" destOrd="0" presId="urn:microsoft.com/office/officeart/2005/8/layout/lProcess2"/>
    <dgm:cxn modelId="{A11C1C7F-9414-A84A-B6E7-1526E32B5ED2}" type="presParOf" srcId="{38F15877-BE9F-A145-AD21-4DA427D56CF8}" destId="{3FFFB36D-4109-BB4B-9422-8DC3C8A72830}" srcOrd="0" destOrd="0" presId="urn:microsoft.com/office/officeart/2005/8/layout/lProcess2"/>
    <dgm:cxn modelId="{CD563B1D-4586-C44E-A8DF-22271B175061}" type="presParOf" srcId="{3FFFB36D-4109-BB4B-9422-8DC3C8A72830}" destId="{EDD725C9-D41A-A541-8BB2-3D34A9F9F08E}" srcOrd="0" destOrd="0" presId="urn:microsoft.com/office/officeart/2005/8/layout/lProcess2"/>
    <dgm:cxn modelId="{EB741C2E-CB11-724A-846A-A6D170A3FDE6}" type="presParOf" srcId="{3FFFB36D-4109-BB4B-9422-8DC3C8A72830}" destId="{FE152692-D328-1743-A56D-949F112BD569}" srcOrd="1" destOrd="0" presId="urn:microsoft.com/office/officeart/2005/8/layout/lProcess2"/>
    <dgm:cxn modelId="{1D003C76-C2E4-6546-A092-188D611832DD}" type="presParOf" srcId="{3FFFB36D-4109-BB4B-9422-8DC3C8A72830}" destId="{14DBC5C7-C2CE-5243-A118-21BF89F7E2A4}" srcOrd="2" destOrd="0" presId="urn:microsoft.com/office/officeart/2005/8/layout/lProcess2"/>
    <dgm:cxn modelId="{7DD59B07-0928-B944-BF9B-7854440D1081}" type="presParOf" srcId="{3FFFB36D-4109-BB4B-9422-8DC3C8A72830}" destId="{013AE352-8B19-134B-A3C7-68EE940AE16A}" srcOrd="3" destOrd="0" presId="urn:microsoft.com/office/officeart/2005/8/layout/lProcess2"/>
    <dgm:cxn modelId="{FD72F40B-3BBE-484A-B0D4-5CC6273A0399}" type="presParOf" srcId="{3FFFB36D-4109-BB4B-9422-8DC3C8A72830}" destId="{B6ACF110-32F8-5D4D-8744-46F01D45B98D}" srcOrd="4" destOrd="0" presId="urn:microsoft.com/office/officeart/2005/8/layout/lProcess2"/>
    <dgm:cxn modelId="{E0B6F425-0BDA-6742-B132-B899E5255A9C}" type="presParOf" srcId="{0978B991-48CF-BD48-99CF-13F6BA679925}" destId="{835059B9-DE7D-BF44-B483-3E5366707CD4}" srcOrd="3" destOrd="0" presId="urn:microsoft.com/office/officeart/2005/8/layout/lProcess2"/>
    <dgm:cxn modelId="{4B86CA63-E397-F84C-BD97-EA1E4CB7B42A}" type="presParOf" srcId="{0978B991-48CF-BD48-99CF-13F6BA679925}" destId="{0310D637-C545-4E47-A1A3-20BD9E1496E2}" srcOrd="4" destOrd="0" presId="urn:microsoft.com/office/officeart/2005/8/layout/lProcess2"/>
    <dgm:cxn modelId="{3B93BEB9-531D-FB44-ABEE-A60EFBA95400}" type="presParOf" srcId="{0310D637-C545-4E47-A1A3-20BD9E1496E2}" destId="{C0DBDB54-3DDA-0B4F-A775-0FDB2478A0C4}" srcOrd="0" destOrd="0" presId="urn:microsoft.com/office/officeart/2005/8/layout/lProcess2"/>
    <dgm:cxn modelId="{4E4D0008-F9BF-B44A-B42D-F3C30164BCEA}" type="presParOf" srcId="{0310D637-C545-4E47-A1A3-20BD9E1496E2}" destId="{DE061C0A-17E3-C541-8A53-BEC72F6580F0}" srcOrd="1" destOrd="0" presId="urn:microsoft.com/office/officeart/2005/8/layout/lProcess2"/>
    <dgm:cxn modelId="{0385E90C-4752-C54D-8D54-A47549D12905}" type="presParOf" srcId="{0310D637-C545-4E47-A1A3-20BD9E1496E2}" destId="{C0F9A9D3-C723-794D-A8A4-2B3B946D7453}" srcOrd="2" destOrd="0" presId="urn:microsoft.com/office/officeart/2005/8/layout/lProcess2"/>
    <dgm:cxn modelId="{130CD57F-F310-9545-B8FB-078AF4F03A4F}" type="presParOf" srcId="{C0F9A9D3-C723-794D-A8A4-2B3B946D7453}" destId="{22855158-A8CB-224F-AC27-79433DF51FC1}" srcOrd="0" destOrd="0" presId="urn:microsoft.com/office/officeart/2005/8/layout/lProcess2"/>
    <dgm:cxn modelId="{F8117F46-7DF6-F244-A8CF-787EF130B91B}" type="presParOf" srcId="{22855158-A8CB-224F-AC27-79433DF51FC1}" destId="{7C1FB440-9AC7-D44D-8D10-3187FCF3D064}" srcOrd="0" destOrd="0" presId="urn:microsoft.com/office/officeart/2005/8/layout/lProcess2"/>
    <dgm:cxn modelId="{E91BB798-4B41-5C43-8828-FB0090A8BCEE}" type="presParOf" srcId="{22855158-A8CB-224F-AC27-79433DF51FC1}" destId="{9122CE79-2BA9-C94B-A63D-AE7DADBA44CC}" srcOrd="1" destOrd="0" presId="urn:microsoft.com/office/officeart/2005/8/layout/lProcess2"/>
    <dgm:cxn modelId="{020AC804-3CE4-A441-A665-BA851B2B3866}" type="presParOf" srcId="{22855158-A8CB-224F-AC27-79433DF51FC1}" destId="{490DCFDB-AA99-D047-BBE3-53E1ED53FAF1}" srcOrd="2" destOrd="0" presId="urn:microsoft.com/office/officeart/2005/8/layout/lProcess2"/>
    <dgm:cxn modelId="{19A8CEA9-BB74-0241-8027-714C4A7A529C}" type="presParOf" srcId="{22855158-A8CB-224F-AC27-79433DF51FC1}" destId="{CAA89AF0-7B88-914B-8CE2-98A3AECC8721}" srcOrd="3" destOrd="0" presId="urn:microsoft.com/office/officeart/2005/8/layout/lProcess2"/>
    <dgm:cxn modelId="{522B486F-CBD5-AD4F-9E4E-CD5FF019D61E}" type="presParOf" srcId="{22855158-A8CB-224F-AC27-79433DF51FC1}" destId="{119B915A-3493-964B-BF4E-78A0BBC6B3C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0F706D-13E8-458B-824C-92E133CB4CA3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0E1AE0-7822-408A-842C-69B256205F92}">
      <dgm:prSet phldrT="[Text]"/>
      <dgm:spPr/>
      <dgm:t>
        <a:bodyPr/>
        <a:lstStyle/>
        <a:p>
          <a:r>
            <a:rPr lang="en-US" dirty="0" smtClean="0"/>
            <a:t>Target on people’s profile – gives people what they like</a:t>
          </a:r>
          <a:endParaRPr lang="en-US" dirty="0"/>
        </a:p>
      </dgm:t>
    </dgm:pt>
    <dgm:pt modelId="{BDFD5E61-D13F-46B7-BD36-74CB3A052D02}" type="parTrans" cxnId="{F398D791-2591-4D25-8B94-B1D10B53E36C}">
      <dgm:prSet/>
      <dgm:spPr/>
      <dgm:t>
        <a:bodyPr/>
        <a:lstStyle/>
        <a:p>
          <a:endParaRPr lang="en-US"/>
        </a:p>
      </dgm:t>
    </dgm:pt>
    <dgm:pt modelId="{1ADE456F-CF46-4A49-B153-513A2F18191B}" type="sibTrans" cxnId="{F398D791-2591-4D25-8B94-B1D10B53E36C}">
      <dgm:prSet/>
      <dgm:spPr/>
      <dgm:t>
        <a:bodyPr/>
        <a:lstStyle/>
        <a:p>
          <a:endParaRPr lang="en-US"/>
        </a:p>
      </dgm:t>
    </dgm:pt>
    <dgm:pt modelId="{B6D0A19D-B4C3-49A7-95EF-C22A16F527F2}" type="pres">
      <dgm:prSet presAssocID="{0F0F706D-13E8-458B-824C-92E133CB4C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08C44-8C4E-48D5-AA1E-D1EFD6494D1C}" type="pres">
      <dgm:prSet presAssocID="{000E1AE0-7822-408A-842C-69B256205F92}" presName="parentText" presStyleLbl="node1" presStyleIdx="0" presStyleCnt="1" custLinFactNeighborX="18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89883F-7EF4-4A24-82F6-98C48F8B3FC3}" type="presOf" srcId="{0F0F706D-13E8-458B-824C-92E133CB4CA3}" destId="{B6D0A19D-B4C3-49A7-95EF-C22A16F527F2}" srcOrd="0" destOrd="0" presId="urn:microsoft.com/office/officeart/2005/8/layout/vList2"/>
    <dgm:cxn modelId="{42CC011E-E8FD-4FA4-B7A0-73042AB7B146}" type="presOf" srcId="{000E1AE0-7822-408A-842C-69B256205F92}" destId="{A4608C44-8C4E-48D5-AA1E-D1EFD6494D1C}" srcOrd="0" destOrd="0" presId="urn:microsoft.com/office/officeart/2005/8/layout/vList2"/>
    <dgm:cxn modelId="{F398D791-2591-4D25-8B94-B1D10B53E36C}" srcId="{0F0F706D-13E8-458B-824C-92E133CB4CA3}" destId="{000E1AE0-7822-408A-842C-69B256205F92}" srcOrd="0" destOrd="0" parTransId="{BDFD5E61-D13F-46B7-BD36-74CB3A052D02}" sibTransId="{1ADE456F-CF46-4A49-B153-513A2F18191B}"/>
    <dgm:cxn modelId="{5C6CDD75-36F1-4B74-99C4-41D70AAB176E}" type="presParOf" srcId="{B6D0A19D-B4C3-49A7-95EF-C22A16F527F2}" destId="{A4608C44-8C4E-48D5-AA1E-D1EFD6494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0F706D-13E8-458B-824C-92E133CB4CA3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0E1AE0-7822-408A-842C-69B256205F92}">
      <dgm:prSet phldrT="[Text]"/>
      <dgm:spPr/>
      <dgm:t>
        <a:bodyPr/>
        <a:lstStyle/>
        <a:p>
          <a:r>
            <a:rPr lang="en-US" dirty="0" smtClean="0"/>
            <a:t>Uses basic demographic filters</a:t>
          </a:r>
          <a:endParaRPr lang="en-US" dirty="0"/>
        </a:p>
      </dgm:t>
    </dgm:pt>
    <dgm:pt modelId="{BDFD5E61-D13F-46B7-BD36-74CB3A052D02}" type="parTrans" cxnId="{F398D791-2591-4D25-8B94-B1D10B53E36C}">
      <dgm:prSet/>
      <dgm:spPr/>
      <dgm:t>
        <a:bodyPr/>
        <a:lstStyle/>
        <a:p>
          <a:endParaRPr lang="en-US"/>
        </a:p>
      </dgm:t>
    </dgm:pt>
    <dgm:pt modelId="{1ADE456F-CF46-4A49-B153-513A2F18191B}" type="sibTrans" cxnId="{F398D791-2591-4D25-8B94-B1D10B53E36C}">
      <dgm:prSet/>
      <dgm:spPr/>
      <dgm:t>
        <a:bodyPr/>
        <a:lstStyle/>
        <a:p>
          <a:endParaRPr lang="en-US"/>
        </a:p>
      </dgm:t>
    </dgm:pt>
    <dgm:pt modelId="{B6D0A19D-B4C3-49A7-95EF-C22A16F527F2}" type="pres">
      <dgm:prSet presAssocID="{0F0F706D-13E8-458B-824C-92E133CB4C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08C44-8C4E-48D5-AA1E-D1EFD6494D1C}" type="pres">
      <dgm:prSet presAssocID="{000E1AE0-7822-408A-842C-69B256205F92}" presName="parentText" presStyleLbl="node1" presStyleIdx="0" presStyleCnt="1" custLinFactNeighborX="18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638C8E-52AF-4440-994E-03715A629497}" type="presOf" srcId="{0F0F706D-13E8-458B-824C-92E133CB4CA3}" destId="{B6D0A19D-B4C3-49A7-95EF-C22A16F527F2}" srcOrd="0" destOrd="0" presId="urn:microsoft.com/office/officeart/2005/8/layout/vList2"/>
    <dgm:cxn modelId="{60CBC889-3635-48BC-8DC1-AFEAD1C47143}" type="presOf" srcId="{000E1AE0-7822-408A-842C-69B256205F92}" destId="{A4608C44-8C4E-48D5-AA1E-D1EFD6494D1C}" srcOrd="0" destOrd="0" presId="urn:microsoft.com/office/officeart/2005/8/layout/vList2"/>
    <dgm:cxn modelId="{F398D791-2591-4D25-8B94-B1D10B53E36C}" srcId="{0F0F706D-13E8-458B-824C-92E133CB4CA3}" destId="{000E1AE0-7822-408A-842C-69B256205F92}" srcOrd="0" destOrd="0" parTransId="{BDFD5E61-D13F-46B7-BD36-74CB3A052D02}" sibTransId="{1ADE456F-CF46-4A49-B153-513A2F18191B}"/>
    <dgm:cxn modelId="{15242444-1AB9-4A64-BD27-8083919C3EEC}" type="presParOf" srcId="{B6D0A19D-B4C3-49A7-95EF-C22A16F527F2}" destId="{A4608C44-8C4E-48D5-AA1E-D1EFD6494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0F706D-13E8-458B-824C-92E133CB4CA3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0E1AE0-7822-408A-842C-69B256205F92}">
      <dgm:prSet phldrT="[Text]"/>
      <dgm:spPr/>
      <dgm:t>
        <a:bodyPr/>
        <a:lstStyle/>
        <a:p>
          <a:r>
            <a:rPr lang="en-US" dirty="0" smtClean="0"/>
            <a:t>Uses advanced filters</a:t>
          </a:r>
          <a:endParaRPr lang="en-US" dirty="0"/>
        </a:p>
      </dgm:t>
    </dgm:pt>
    <dgm:pt modelId="{BDFD5E61-D13F-46B7-BD36-74CB3A052D02}" type="parTrans" cxnId="{F398D791-2591-4D25-8B94-B1D10B53E36C}">
      <dgm:prSet/>
      <dgm:spPr/>
      <dgm:t>
        <a:bodyPr/>
        <a:lstStyle/>
        <a:p>
          <a:endParaRPr lang="en-US"/>
        </a:p>
      </dgm:t>
    </dgm:pt>
    <dgm:pt modelId="{1ADE456F-CF46-4A49-B153-513A2F18191B}" type="sibTrans" cxnId="{F398D791-2591-4D25-8B94-B1D10B53E36C}">
      <dgm:prSet/>
      <dgm:spPr/>
      <dgm:t>
        <a:bodyPr/>
        <a:lstStyle/>
        <a:p>
          <a:endParaRPr lang="en-US"/>
        </a:p>
      </dgm:t>
    </dgm:pt>
    <dgm:pt modelId="{B6D0A19D-B4C3-49A7-95EF-C22A16F527F2}" type="pres">
      <dgm:prSet presAssocID="{0F0F706D-13E8-458B-824C-92E133CB4C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08C44-8C4E-48D5-AA1E-D1EFD6494D1C}" type="pres">
      <dgm:prSet presAssocID="{000E1AE0-7822-408A-842C-69B256205F92}" presName="parentText" presStyleLbl="node1" presStyleIdx="0" presStyleCnt="1" custLinFactNeighborX="18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030E75-E7DE-4821-B16C-E88F22B61923}" type="presOf" srcId="{000E1AE0-7822-408A-842C-69B256205F92}" destId="{A4608C44-8C4E-48D5-AA1E-D1EFD6494D1C}" srcOrd="0" destOrd="0" presId="urn:microsoft.com/office/officeart/2005/8/layout/vList2"/>
    <dgm:cxn modelId="{4A1BD009-383D-4E76-B010-9494B04D1283}" type="presOf" srcId="{0F0F706D-13E8-458B-824C-92E133CB4CA3}" destId="{B6D0A19D-B4C3-49A7-95EF-C22A16F527F2}" srcOrd="0" destOrd="0" presId="urn:microsoft.com/office/officeart/2005/8/layout/vList2"/>
    <dgm:cxn modelId="{F398D791-2591-4D25-8B94-B1D10B53E36C}" srcId="{0F0F706D-13E8-458B-824C-92E133CB4CA3}" destId="{000E1AE0-7822-408A-842C-69B256205F92}" srcOrd="0" destOrd="0" parTransId="{BDFD5E61-D13F-46B7-BD36-74CB3A052D02}" sibTransId="{1ADE456F-CF46-4A49-B153-513A2F18191B}"/>
    <dgm:cxn modelId="{DB8527FD-9485-4F90-A076-C20540B2AFB2}" type="presParOf" srcId="{B6D0A19D-B4C3-49A7-95EF-C22A16F527F2}" destId="{A4608C44-8C4E-48D5-AA1E-D1EFD6494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9B5769-EAC7-4975-95CF-3048F56C03EF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6F66550-2369-4576-8973-1E2B7C0985CC}">
      <dgm:prSet phldrT="[Text]"/>
      <dgm:spPr/>
      <dgm:t>
        <a:bodyPr/>
        <a:lstStyle/>
        <a:p>
          <a:r>
            <a:rPr lang="en-US" dirty="0" smtClean="0"/>
            <a:t>Good reasons</a:t>
          </a:r>
          <a:endParaRPr lang="en-US" dirty="0"/>
        </a:p>
      </dgm:t>
    </dgm:pt>
    <dgm:pt modelId="{5073F32E-1435-49B2-BED0-3C6B95A859FE}" type="parTrans" cxnId="{2F3669E4-6A5F-48E6-84D4-63CB8A183A24}">
      <dgm:prSet/>
      <dgm:spPr/>
      <dgm:t>
        <a:bodyPr/>
        <a:lstStyle/>
        <a:p>
          <a:endParaRPr lang="en-US"/>
        </a:p>
      </dgm:t>
    </dgm:pt>
    <dgm:pt modelId="{769B2C0E-3908-4BD0-A89C-17354F2BC6FD}" type="sibTrans" cxnId="{2F3669E4-6A5F-48E6-84D4-63CB8A183A24}">
      <dgm:prSet/>
      <dgm:spPr/>
      <dgm:t>
        <a:bodyPr/>
        <a:lstStyle/>
        <a:p>
          <a:endParaRPr lang="en-US"/>
        </a:p>
      </dgm:t>
    </dgm:pt>
    <dgm:pt modelId="{2AEC69C8-A6AF-4707-82E2-A8863AA1EDDC}">
      <dgm:prSet phldrT="[Text]"/>
      <dgm:spPr/>
      <dgm:t>
        <a:bodyPr/>
        <a:lstStyle/>
        <a:p>
          <a:r>
            <a:rPr lang="en-US" dirty="0" smtClean="0"/>
            <a:t>Create a link with the consumers</a:t>
          </a:r>
          <a:endParaRPr lang="en-US" dirty="0"/>
        </a:p>
      </dgm:t>
    </dgm:pt>
    <dgm:pt modelId="{127B5843-CCB9-47CF-A0D0-81D4BE2735C0}" type="parTrans" cxnId="{9D51CAA3-4BAC-4BFB-AFAE-109AB65A9B5B}">
      <dgm:prSet/>
      <dgm:spPr/>
      <dgm:t>
        <a:bodyPr/>
        <a:lstStyle/>
        <a:p>
          <a:endParaRPr lang="en-US"/>
        </a:p>
      </dgm:t>
    </dgm:pt>
    <dgm:pt modelId="{3F76E5AF-B39B-43DA-8E51-F9AE25F2EDE3}" type="sibTrans" cxnId="{9D51CAA3-4BAC-4BFB-AFAE-109AB65A9B5B}">
      <dgm:prSet/>
      <dgm:spPr/>
      <dgm:t>
        <a:bodyPr/>
        <a:lstStyle/>
        <a:p>
          <a:endParaRPr lang="en-US"/>
        </a:p>
      </dgm:t>
    </dgm:pt>
    <dgm:pt modelId="{01B4153D-5212-4313-9633-D57CF9E29E6E}">
      <dgm:prSet phldrT="[Text]"/>
      <dgm:spPr/>
      <dgm:t>
        <a:bodyPr/>
        <a:lstStyle/>
        <a:p>
          <a:r>
            <a:rPr lang="en-US" dirty="0" smtClean="0"/>
            <a:t>Reach some niche markets</a:t>
          </a:r>
          <a:endParaRPr lang="en-US" dirty="0"/>
        </a:p>
      </dgm:t>
    </dgm:pt>
    <dgm:pt modelId="{6808B582-35F9-44B8-AD96-8731E780741F}" type="parTrans" cxnId="{D62AABED-FF3C-438A-AB76-99F44A29E05E}">
      <dgm:prSet/>
      <dgm:spPr/>
      <dgm:t>
        <a:bodyPr/>
        <a:lstStyle/>
        <a:p>
          <a:endParaRPr lang="en-US"/>
        </a:p>
      </dgm:t>
    </dgm:pt>
    <dgm:pt modelId="{497B57DE-E96C-49EA-B1FF-DFBAE5459187}" type="sibTrans" cxnId="{D62AABED-FF3C-438A-AB76-99F44A29E05E}">
      <dgm:prSet/>
      <dgm:spPr/>
      <dgm:t>
        <a:bodyPr/>
        <a:lstStyle/>
        <a:p>
          <a:endParaRPr lang="en-US"/>
        </a:p>
      </dgm:t>
    </dgm:pt>
    <dgm:pt modelId="{86FEEE20-4872-437B-8D9E-F09AA64F6976}">
      <dgm:prSet phldrT="[Text]"/>
      <dgm:spPr/>
      <dgm:t>
        <a:bodyPr/>
        <a:lstStyle/>
        <a:p>
          <a:r>
            <a:rPr lang="en-US" dirty="0" smtClean="0"/>
            <a:t>Wrong reasons</a:t>
          </a:r>
          <a:endParaRPr lang="en-US" dirty="0"/>
        </a:p>
      </dgm:t>
    </dgm:pt>
    <dgm:pt modelId="{6671EE21-717D-477B-AA79-52480F1B33F4}" type="parTrans" cxnId="{5804F0B6-8CF2-4802-BA39-A9CB73ABB971}">
      <dgm:prSet/>
      <dgm:spPr/>
      <dgm:t>
        <a:bodyPr/>
        <a:lstStyle/>
        <a:p>
          <a:endParaRPr lang="en-US"/>
        </a:p>
      </dgm:t>
    </dgm:pt>
    <dgm:pt modelId="{F3CF579B-F5F8-4F92-8D73-D9068E7551FA}" type="sibTrans" cxnId="{5804F0B6-8CF2-4802-BA39-A9CB73ABB971}">
      <dgm:prSet/>
      <dgm:spPr/>
      <dgm:t>
        <a:bodyPr/>
        <a:lstStyle/>
        <a:p>
          <a:endParaRPr lang="en-US"/>
        </a:p>
      </dgm:t>
    </dgm:pt>
    <dgm:pt modelId="{3A9434A2-7FBF-4500-809D-CF37E1E60963}">
      <dgm:prSet phldrT="[Text]"/>
      <dgm:spPr/>
      <dgm:t>
        <a:bodyPr/>
        <a:lstStyle/>
        <a:p>
          <a:r>
            <a:rPr lang="en-US" dirty="0" smtClean="0"/>
            <a:t>It is “trendy”</a:t>
          </a:r>
          <a:endParaRPr lang="en-US" dirty="0"/>
        </a:p>
      </dgm:t>
    </dgm:pt>
    <dgm:pt modelId="{D68858F6-E87D-4E37-8138-473D25106F6E}" type="parTrans" cxnId="{17DF3276-B8E3-44E2-8D31-C68EEE65C9F9}">
      <dgm:prSet/>
      <dgm:spPr/>
      <dgm:t>
        <a:bodyPr/>
        <a:lstStyle/>
        <a:p>
          <a:endParaRPr lang="en-US"/>
        </a:p>
      </dgm:t>
    </dgm:pt>
    <dgm:pt modelId="{881C168C-3420-49C0-90F8-6B704B680C2D}" type="sibTrans" cxnId="{17DF3276-B8E3-44E2-8D31-C68EEE65C9F9}">
      <dgm:prSet/>
      <dgm:spPr/>
      <dgm:t>
        <a:bodyPr/>
        <a:lstStyle/>
        <a:p>
          <a:endParaRPr lang="en-US"/>
        </a:p>
      </dgm:t>
    </dgm:pt>
    <dgm:pt modelId="{FE837E4C-C055-4C8D-8D37-C54780D27790}">
      <dgm:prSet phldrT="[Text]"/>
      <dgm:spPr/>
      <dgm:t>
        <a:bodyPr/>
        <a:lstStyle/>
        <a:p>
          <a:r>
            <a:rPr lang="en-US" dirty="0" smtClean="0"/>
            <a:t>Get feedback from the market</a:t>
          </a:r>
          <a:endParaRPr lang="en-US" dirty="0"/>
        </a:p>
      </dgm:t>
    </dgm:pt>
    <dgm:pt modelId="{F5C6042E-A528-47CA-AFC2-CBA7E1AF42CA}" type="parTrans" cxnId="{E0D422CA-DA21-4EF3-BE9A-3C08D149F41F}">
      <dgm:prSet/>
      <dgm:spPr/>
      <dgm:t>
        <a:bodyPr/>
        <a:lstStyle/>
        <a:p>
          <a:endParaRPr lang="en-US"/>
        </a:p>
      </dgm:t>
    </dgm:pt>
    <dgm:pt modelId="{E2150E42-D165-4333-ACD1-0A1AF7E19B77}" type="sibTrans" cxnId="{E0D422CA-DA21-4EF3-BE9A-3C08D149F41F}">
      <dgm:prSet/>
      <dgm:spPr/>
      <dgm:t>
        <a:bodyPr/>
        <a:lstStyle/>
        <a:p>
          <a:endParaRPr lang="en-US"/>
        </a:p>
      </dgm:t>
    </dgm:pt>
    <dgm:pt modelId="{2F2D99F6-82CA-4BEE-B5E3-08DE96D125F6}">
      <dgm:prSet phldrT="[Text]"/>
      <dgm:spPr/>
      <dgm:t>
        <a:bodyPr/>
        <a:lstStyle/>
        <a:p>
          <a:r>
            <a:rPr lang="en-US" dirty="0" smtClean="0"/>
            <a:t>It reaches everyone</a:t>
          </a:r>
          <a:endParaRPr lang="en-US" dirty="0"/>
        </a:p>
      </dgm:t>
    </dgm:pt>
    <dgm:pt modelId="{B6A15F8A-98B9-4D98-9409-21C3F8FC1C03}" type="parTrans" cxnId="{A3783E99-9402-44F7-BD7A-A1600FF98166}">
      <dgm:prSet/>
      <dgm:spPr/>
      <dgm:t>
        <a:bodyPr/>
        <a:lstStyle/>
        <a:p>
          <a:endParaRPr lang="en-US"/>
        </a:p>
      </dgm:t>
    </dgm:pt>
    <dgm:pt modelId="{64F04819-4F9F-4E27-AF01-FE17CAC90235}" type="sibTrans" cxnId="{A3783E99-9402-44F7-BD7A-A1600FF98166}">
      <dgm:prSet/>
      <dgm:spPr/>
      <dgm:t>
        <a:bodyPr/>
        <a:lstStyle/>
        <a:p>
          <a:endParaRPr lang="en-US"/>
        </a:p>
      </dgm:t>
    </dgm:pt>
    <dgm:pt modelId="{4A3F4353-8F5D-4EFC-88AF-813410931317}">
      <dgm:prSet phldrT="[Text]"/>
      <dgm:spPr/>
      <dgm:t>
        <a:bodyPr/>
        <a:lstStyle/>
        <a:p>
          <a:r>
            <a:rPr lang="en-US" smtClean="0"/>
            <a:t>Competitors do it</a:t>
          </a:r>
          <a:endParaRPr lang="en-US" dirty="0"/>
        </a:p>
      </dgm:t>
    </dgm:pt>
    <dgm:pt modelId="{309D7F4C-E897-4BE8-9FAB-DA6F8A5AB8DB}" type="parTrans" cxnId="{34549BD8-AAB8-40E4-9B34-C7D02672C514}">
      <dgm:prSet/>
      <dgm:spPr/>
      <dgm:t>
        <a:bodyPr/>
        <a:lstStyle/>
        <a:p>
          <a:endParaRPr lang="en-US"/>
        </a:p>
      </dgm:t>
    </dgm:pt>
    <dgm:pt modelId="{D3ED5CD6-7978-4F31-B187-364C4C2C3916}" type="sibTrans" cxnId="{34549BD8-AAB8-40E4-9B34-C7D02672C514}">
      <dgm:prSet/>
      <dgm:spPr/>
      <dgm:t>
        <a:bodyPr/>
        <a:lstStyle/>
        <a:p>
          <a:endParaRPr lang="en-US"/>
        </a:p>
      </dgm:t>
    </dgm:pt>
    <dgm:pt modelId="{E0C59FFA-D7FA-4FCD-A3E0-F051FD5DABCD}">
      <dgm:prSet phldrT="[Text]"/>
      <dgm:spPr/>
      <dgm:t>
        <a:bodyPr/>
        <a:lstStyle/>
        <a:p>
          <a:r>
            <a:rPr lang="en-US" dirty="0" smtClean="0"/>
            <a:t>Offer special content</a:t>
          </a:r>
          <a:endParaRPr lang="en-US" dirty="0"/>
        </a:p>
      </dgm:t>
    </dgm:pt>
    <dgm:pt modelId="{B037E01F-CA20-456C-B199-FEDF076F61BC}" type="parTrans" cxnId="{ECFF5A1B-0166-4619-A265-0F16450EA7C9}">
      <dgm:prSet/>
      <dgm:spPr/>
      <dgm:t>
        <a:bodyPr/>
        <a:lstStyle/>
        <a:p>
          <a:endParaRPr lang="en-US"/>
        </a:p>
      </dgm:t>
    </dgm:pt>
    <dgm:pt modelId="{C0F06FC9-2F67-45B8-8F7F-46FF25047955}" type="sibTrans" cxnId="{ECFF5A1B-0166-4619-A265-0F16450EA7C9}">
      <dgm:prSet/>
      <dgm:spPr/>
      <dgm:t>
        <a:bodyPr/>
        <a:lstStyle/>
        <a:p>
          <a:endParaRPr lang="en-US"/>
        </a:p>
      </dgm:t>
    </dgm:pt>
    <dgm:pt modelId="{C6E25F83-9056-46A7-A1B8-FBC94E8CE0DF}" type="pres">
      <dgm:prSet presAssocID="{659B5769-EAC7-4975-95CF-3048F56C03E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0D4C2-3B3C-4A47-9DD2-23F9CF77AD18}" type="pres">
      <dgm:prSet presAssocID="{E6F66550-2369-4576-8973-1E2B7C0985CC}" presName="compNode" presStyleCnt="0"/>
      <dgm:spPr/>
    </dgm:pt>
    <dgm:pt modelId="{D13671E7-F04C-4628-B516-DD611FA8651D}" type="pres">
      <dgm:prSet presAssocID="{E6F66550-2369-4576-8973-1E2B7C0985CC}" presName="aNode" presStyleLbl="bgShp" presStyleIdx="0" presStyleCnt="2"/>
      <dgm:spPr/>
      <dgm:t>
        <a:bodyPr/>
        <a:lstStyle/>
        <a:p>
          <a:endParaRPr lang="en-US"/>
        </a:p>
      </dgm:t>
    </dgm:pt>
    <dgm:pt modelId="{DA5BD650-0C5E-4996-854C-4B8F2989A351}" type="pres">
      <dgm:prSet presAssocID="{E6F66550-2369-4576-8973-1E2B7C0985CC}" presName="textNode" presStyleLbl="bgShp" presStyleIdx="0" presStyleCnt="2"/>
      <dgm:spPr/>
      <dgm:t>
        <a:bodyPr/>
        <a:lstStyle/>
        <a:p>
          <a:endParaRPr lang="en-US"/>
        </a:p>
      </dgm:t>
    </dgm:pt>
    <dgm:pt modelId="{69C7E438-0E33-4EBC-BD1C-87B098DE8613}" type="pres">
      <dgm:prSet presAssocID="{E6F66550-2369-4576-8973-1E2B7C0985CC}" presName="compChildNode" presStyleCnt="0"/>
      <dgm:spPr/>
    </dgm:pt>
    <dgm:pt modelId="{CA979AFB-541D-4CAB-B296-53485D9C68EA}" type="pres">
      <dgm:prSet presAssocID="{E6F66550-2369-4576-8973-1E2B7C0985CC}" presName="theInnerList" presStyleCnt="0"/>
      <dgm:spPr/>
    </dgm:pt>
    <dgm:pt modelId="{519F97AD-6983-413A-B5E9-BF9DF0298818}" type="pres">
      <dgm:prSet presAssocID="{2AEC69C8-A6AF-4707-82E2-A8863AA1EDDC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CE454-DE52-444A-8F7E-D629C75CAE5F}" type="pres">
      <dgm:prSet presAssocID="{2AEC69C8-A6AF-4707-82E2-A8863AA1EDDC}" presName="aSpace2" presStyleCnt="0"/>
      <dgm:spPr/>
    </dgm:pt>
    <dgm:pt modelId="{D0AC6AF1-F396-45DE-8ABC-3F4DCDDBDA57}" type="pres">
      <dgm:prSet presAssocID="{01B4153D-5212-4313-9633-D57CF9E29E6E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946E4-FAC6-4668-A4A8-43225BA8F69A}" type="pres">
      <dgm:prSet presAssocID="{01B4153D-5212-4313-9633-D57CF9E29E6E}" presName="aSpace2" presStyleCnt="0"/>
      <dgm:spPr/>
    </dgm:pt>
    <dgm:pt modelId="{39E668CC-A676-420B-880A-266FEF3F4FEE}" type="pres">
      <dgm:prSet presAssocID="{FE837E4C-C055-4C8D-8D37-C54780D27790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23965-EA9A-4367-9736-B2F56953D1AA}" type="pres">
      <dgm:prSet presAssocID="{FE837E4C-C055-4C8D-8D37-C54780D27790}" presName="aSpace2" presStyleCnt="0"/>
      <dgm:spPr/>
    </dgm:pt>
    <dgm:pt modelId="{E5091FB4-F224-48EA-9BEC-CAC2D1AC4089}" type="pres">
      <dgm:prSet presAssocID="{E0C59FFA-D7FA-4FCD-A3E0-F051FD5DABCD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CE618-9055-451D-8C02-21F6A843FA09}" type="pres">
      <dgm:prSet presAssocID="{E6F66550-2369-4576-8973-1E2B7C0985CC}" presName="aSpace" presStyleCnt="0"/>
      <dgm:spPr/>
    </dgm:pt>
    <dgm:pt modelId="{BF233B8B-A5CE-4EE8-8C2A-3393D8499009}" type="pres">
      <dgm:prSet presAssocID="{86FEEE20-4872-437B-8D9E-F09AA64F6976}" presName="compNode" presStyleCnt="0"/>
      <dgm:spPr/>
    </dgm:pt>
    <dgm:pt modelId="{6B3D1791-E888-4C6F-A0A4-570EC69DB153}" type="pres">
      <dgm:prSet presAssocID="{86FEEE20-4872-437B-8D9E-F09AA64F6976}" presName="aNode" presStyleLbl="bgShp" presStyleIdx="1" presStyleCnt="2"/>
      <dgm:spPr/>
      <dgm:t>
        <a:bodyPr/>
        <a:lstStyle/>
        <a:p>
          <a:endParaRPr lang="en-US"/>
        </a:p>
      </dgm:t>
    </dgm:pt>
    <dgm:pt modelId="{C79AE44F-2359-4937-B94C-AC76B5357B56}" type="pres">
      <dgm:prSet presAssocID="{86FEEE20-4872-437B-8D9E-F09AA64F6976}" presName="textNode" presStyleLbl="bgShp" presStyleIdx="1" presStyleCnt="2"/>
      <dgm:spPr/>
      <dgm:t>
        <a:bodyPr/>
        <a:lstStyle/>
        <a:p>
          <a:endParaRPr lang="en-US"/>
        </a:p>
      </dgm:t>
    </dgm:pt>
    <dgm:pt modelId="{8E4F6C53-35C0-4116-8A7B-F83877667A5C}" type="pres">
      <dgm:prSet presAssocID="{86FEEE20-4872-437B-8D9E-F09AA64F6976}" presName="compChildNode" presStyleCnt="0"/>
      <dgm:spPr/>
    </dgm:pt>
    <dgm:pt modelId="{6DD0EC7B-5F83-4441-9642-BC2A970848D6}" type="pres">
      <dgm:prSet presAssocID="{86FEEE20-4872-437B-8D9E-F09AA64F6976}" presName="theInnerList" presStyleCnt="0"/>
      <dgm:spPr/>
    </dgm:pt>
    <dgm:pt modelId="{9F466486-3A6B-43CF-9898-230E44219EAB}" type="pres">
      <dgm:prSet presAssocID="{3A9434A2-7FBF-4500-809D-CF37E1E60963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53755-651C-4485-8D4C-029FBF998D0A}" type="pres">
      <dgm:prSet presAssocID="{3A9434A2-7FBF-4500-809D-CF37E1E60963}" presName="aSpace2" presStyleCnt="0"/>
      <dgm:spPr/>
    </dgm:pt>
    <dgm:pt modelId="{88A2A25A-110C-47D4-8279-1519B706EDF0}" type="pres">
      <dgm:prSet presAssocID="{2F2D99F6-82CA-4BEE-B5E3-08DE96D125F6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8BDBA-4C91-4D21-942D-439E4E202D7B}" type="pres">
      <dgm:prSet presAssocID="{2F2D99F6-82CA-4BEE-B5E3-08DE96D125F6}" presName="aSpace2" presStyleCnt="0"/>
      <dgm:spPr/>
    </dgm:pt>
    <dgm:pt modelId="{DA793D2E-8D53-4440-9011-66F713956755}" type="pres">
      <dgm:prSet presAssocID="{4A3F4353-8F5D-4EFC-88AF-813410931317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57AA44-E1A1-4D5D-9C4C-46AD39FDB0C4}" type="presOf" srcId="{86FEEE20-4872-437B-8D9E-F09AA64F6976}" destId="{C79AE44F-2359-4937-B94C-AC76B5357B56}" srcOrd="1" destOrd="0" presId="urn:microsoft.com/office/officeart/2005/8/layout/lProcess2"/>
    <dgm:cxn modelId="{E0D422CA-DA21-4EF3-BE9A-3C08D149F41F}" srcId="{E6F66550-2369-4576-8973-1E2B7C0985CC}" destId="{FE837E4C-C055-4C8D-8D37-C54780D27790}" srcOrd="2" destOrd="0" parTransId="{F5C6042E-A528-47CA-AFC2-CBA7E1AF42CA}" sibTransId="{E2150E42-D165-4333-ACD1-0A1AF7E19B77}"/>
    <dgm:cxn modelId="{FBE12213-7F94-4D6C-BF7F-B8459F0B5D3C}" type="presOf" srcId="{2AEC69C8-A6AF-4707-82E2-A8863AA1EDDC}" destId="{519F97AD-6983-413A-B5E9-BF9DF0298818}" srcOrd="0" destOrd="0" presId="urn:microsoft.com/office/officeart/2005/8/layout/lProcess2"/>
    <dgm:cxn modelId="{449C1798-D216-48C0-A568-0151FE326E0D}" type="presOf" srcId="{E6F66550-2369-4576-8973-1E2B7C0985CC}" destId="{DA5BD650-0C5E-4996-854C-4B8F2989A351}" srcOrd="1" destOrd="0" presId="urn:microsoft.com/office/officeart/2005/8/layout/lProcess2"/>
    <dgm:cxn modelId="{4C37E5A5-1426-40B0-AF31-B5C21AC4DB39}" type="presOf" srcId="{4A3F4353-8F5D-4EFC-88AF-813410931317}" destId="{DA793D2E-8D53-4440-9011-66F713956755}" srcOrd="0" destOrd="0" presId="urn:microsoft.com/office/officeart/2005/8/layout/lProcess2"/>
    <dgm:cxn modelId="{CE57FC38-A839-4A11-BD53-122D143DF8FD}" type="presOf" srcId="{659B5769-EAC7-4975-95CF-3048F56C03EF}" destId="{C6E25F83-9056-46A7-A1B8-FBC94E8CE0DF}" srcOrd="0" destOrd="0" presId="urn:microsoft.com/office/officeart/2005/8/layout/lProcess2"/>
    <dgm:cxn modelId="{2F3669E4-6A5F-48E6-84D4-63CB8A183A24}" srcId="{659B5769-EAC7-4975-95CF-3048F56C03EF}" destId="{E6F66550-2369-4576-8973-1E2B7C0985CC}" srcOrd="0" destOrd="0" parTransId="{5073F32E-1435-49B2-BED0-3C6B95A859FE}" sibTransId="{769B2C0E-3908-4BD0-A89C-17354F2BC6FD}"/>
    <dgm:cxn modelId="{C04AB0BC-2D75-4A86-8006-636BDD0F8BD3}" type="presOf" srcId="{E0C59FFA-D7FA-4FCD-A3E0-F051FD5DABCD}" destId="{E5091FB4-F224-48EA-9BEC-CAC2D1AC4089}" srcOrd="0" destOrd="0" presId="urn:microsoft.com/office/officeart/2005/8/layout/lProcess2"/>
    <dgm:cxn modelId="{17DF3276-B8E3-44E2-8D31-C68EEE65C9F9}" srcId="{86FEEE20-4872-437B-8D9E-F09AA64F6976}" destId="{3A9434A2-7FBF-4500-809D-CF37E1E60963}" srcOrd="0" destOrd="0" parTransId="{D68858F6-E87D-4E37-8138-473D25106F6E}" sibTransId="{881C168C-3420-49C0-90F8-6B704B680C2D}"/>
    <dgm:cxn modelId="{9D51CAA3-4BAC-4BFB-AFAE-109AB65A9B5B}" srcId="{E6F66550-2369-4576-8973-1E2B7C0985CC}" destId="{2AEC69C8-A6AF-4707-82E2-A8863AA1EDDC}" srcOrd="0" destOrd="0" parTransId="{127B5843-CCB9-47CF-A0D0-81D4BE2735C0}" sibTransId="{3F76E5AF-B39B-43DA-8E51-F9AE25F2EDE3}"/>
    <dgm:cxn modelId="{34549BD8-AAB8-40E4-9B34-C7D02672C514}" srcId="{86FEEE20-4872-437B-8D9E-F09AA64F6976}" destId="{4A3F4353-8F5D-4EFC-88AF-813410931317}" srcOrd="2" destOrd="0" parTransId="{309D7F4C-E897-4BE8-9FAB-DA6F8A5AB8DB}" sibTransId="{D3ED5CD6-7978-4F31-B187-364C4C2C3916}"/>
    <dgm:cxn modelId="{D62AABED-FF3C-438A-AB76-99F44A29E05E}" srcId="{E6F66550-2369-4576-8973-1E2B7C0985CC}" destId="{01B4153D-5212-4313-9633-D57CF9E29E6E}" srcOrd="1" destOrd="0" parTransId="{6808B582-35F9-44B8-AD96-8731E780741F}" sibTransId="{497B57DE-E96C-49EA-B1FF-DFBAE5459187}"/>
    <dgm:cxn modelId="{9A2EB57F-BEC2-4BCB-B216-C4BD14294EBE}" type="presOf" srcId="{E6F66550-2369-4576-8973-1E2B7C0985CC}" destId="{D13671E7-F04C-4628-B516-DD611FA8651D}" srcOrd="0" destOrd="0" presId="urn:microsoft.com/office/officeart/2005/8/layout/lProcess2"/>
    <dgm:cxn modelId="{D163CBDE-7FFA-424F-A7C6-464E619EF678}" type="presOf" srcId="{2F2D99F6-82CA-4BEE-B5E3-08DE96D125F6}" destId="{88A2A25A-110C-47D4-8279-1519B706EDF0}" srcOrd="0" destOrd="0" presId="urn:microsoft.com/office/officeart/2005/8/layout/lProcess2"/>
    <dgm:cxn modelId="{5804F0B6-8CF2-4802-BA39-A9CB73ABB971}" srcId="{659B5769-EAC7-4975-95CF-3048F56C03EF}" destId="{86FEEE20-4872-437B-8D9E-F09AA64F6976}" srcOrd="1" destOrd="0" parTransId="{6671EE21-717D-477B-AA79-52480F1B33F4}" sibTransId="{F3CF579B-F5F8-4F92-8D73-D9068E7551FA}"/>
    <dgm:cxn modelId="{ECFF5A1B-0166-4619-A265-0F16450EA7C9}" srcId="{E6F66550-2369-4576-8973-1E2B7C0985CC}" destId="{E0C59FFA-D7FA-4FCD-A3E0-F051FD5DABCD}" srcOrd="3" destOrd="0" parTransId="{B037E01F-CA20-456C-B199-FEDF076F61BC}" sibTransId="{C0F06FC9-2F67-45B8-8F7F-46FF25047955}"/>
    <dgm:cxn modelId="{780B3C9F-AC8B-4B5C-AC8C-CA7B03AC1CD4}" type="presOf" srcId="{86FEEE20-4872-437B-8D9E-F09AA64F6976}" destId="{6B3D1791-E888-4C6F-A0A4-570EC69DB153}" srcOrd="0" destOrd="0" presId="urn:microsoft.com/office/officeart/2005/8/layout/lProcess2"/>
    <dgm:cxn modelId="{5D33B6BC-9BB7-4F54-8A61-E2DC5CB58435}" type="presOf" srcId="{01B4153D-5212-4313-9633-D57CF9E29E6E}" destId="{D0AC6AF1-F396-45DE-8ABC-3F4DCDDBDA57}" srcOrd="0" destOrd="0" presId="urn:microsoft.com/office/officeart/2005/8/layout/lProcess2"/>
    <dgm:cxn modelId="{DABA8006-1E1D-45BB-A78D-29ABEFB42818}" type="presOf" srcId="{3A9434A2-7FBF-4500-809D-CF37E1E60963}" destId="{9F466486-3A6B-43CF-9898-230E44219EAB}" srcOrd="0" destOrd="0" presId="urn:microsoft.com/office/officeart/2005/8/layout/lProcess2"/>
    <dgm:cxn modelId="{A3783E99-9402-44F7-BD7A-A1600FF98166}" srcId="{86FEEE20-4872-437B-8D9E-F09AA64F6976}" destId="{2F2D99F6-82CA-4BEE-B5E3-08DE96D125F6}" srcOrd="1" destOrd="0" parTransId="{B6A15F8A-98B9-4D98-9409-21C3F8FC1C03}" sibTransId="{64F04819-4F9F-4E27-AF01-FE17CAC90235}"/>
    <dgm:cxn modelId="{67FD2329-E1EF-4FD1-9D0D-806E39F53AFE}" type="presOf" srcId="{FE837E4C-C055-4C8D-8D37-C54780D27790}" destId="{39E668CC-A676-420B-880A-266FEF3F4FEE}" srcOrd="0" destOrd="0" presId="urn:microsoft.com/office/officeart/2005/8/layout/lProcess2"/>
    <dgm:cxn modelId="{990C7F7F-809E-41E7-8217-3D5E150C922F}" type="presParOf" srcId="{C6E25F83-9056-46A7-A1B8-FBC94E8CE0DF}" destId="{9850D4C2-3B3C-4A47-9DD2-23F9CF77AD18}" srcOrd="0" destOrd="0" presId="urn:microsoft.com/office/officeart/2005/8/layout/lProcess2"/>
    <dgm:cxn modelId="{9FAF91AC-5E93-442E-A83C-655FA6E652D7}" type="presParOf" srcId="{9850D4C2-3B3C-4A47-9DD2-23F9CF77AD18}" destId="{D13671E7-F04C-4628-B516-DD611FA8651D}" srcOrd="0" destOrd="0" presId="urn:microsoft.com/office/officeart/2005/8/layout/lProcess2"/>
    <dgm:cxn modelId="{B1180D5E-FDAA-48E3-B60A-CDA6F100F153}" type="presParOf" srcId="{9850D4C2-3B3C-4A47-9DD2-23F9CF77AD18}" destId="{DA5BD650-0C5E-4996-854C-4B8F2989A351}" srcOrd="1" destOrd="0" presId="urn:microsoft.com/office/officeart/2005/8/layout/lProcess2"/>
    <dgm:cxn modelId="{6578D946-7535-4BD7-BF3F-CB334FD2345F}" type="presParOf" srcId="{9850D4C2-3B3C-4A47-9DD2-23F9CF77AD18}" destId="{69C7E438-0E33-4EBC-BD1C-87B098DE8613}" srcOrd="2" destOrd="0" presId="urn:microsoft.com/office/officeart/2005/8/layout/lProcess2"/>
    <dgm:cxn modelId="{CD0A76E8-62B4-45E4-9FE8-B2411AA86297}" type="presParOf" srcId="{69C7E438-0E33-4EBC-BD1C-87B098DE8613}" destId="{CA979AFB-541D-4CAB-B296-53485D9C68EA}" srcOrd="0" destOrd="0" presId="urn:microsoft.com/office/officeart/2005/8/layout/lProcess2"/>
    <dgm:cxn modelId="{BD6BEC45-5D2E-4618-977E-372F4388DD5C}" type="presParOf" srcId="{CA979AFB-541D-4CAB-B296-53485D9C68EA}" destId="{519F97AD-6983-413A-B5E9-BF9DF0298818}" srcOrd="0" destOrd="0" presId="urn:microsoft.com/office/officeart/2005/8/layout/lProcess2"/>
    <dgm:cxn modelId="{82739081-C47C-4FED-AFD4-FE930B7F1FA9}" type="presParOf" srcId="{CA979AFB-541D-4CAB-B296-53485D9C68EA}" destId="{3F1CE454-DE52-444A-8F7E-D629C75CAE5F}" srcOrd="1" destOrd="0" presId="urn:microsoft.com/office/officeart/2005/8/layout/lProcess2"/>
    <dgm:cxn modelId="{64E3BF20-0D4D-4B0D-BFE5-32568E831FBF}" type="presParOf" srcId="{CA979AFB-541D-4CAB-B296-53485D9C68EA}" destId="{D0AC6AF1-F396-45DE-8ABC-3F4DCDDBDA57}" srcOrd="2" destOrd="0" presId="urn:microsoft.com/office/officeart/2005/8/layout/lProcess2"/>
    <dgm:cxn modelId="{69844E98-F536-498B-A34C-99830F126EA7}" type="presParOf" srcId="{CA979AFB-541D-4CAB-B296-53485D9C68EA}" destId="{EC3946E4-FAC6-4668-A4A8-43225BA8F69A}" srcOrd="3" destOrd="0" presId="urn:microsoft.com/office/officeart/2005/8/layout/lProcess2"/>
    <dgm:cxn modelId="{FB28B393-5E6C-4A78-9D14-CB339CD1D46E}" type="presParOf" srcId="{CA979AFB-541D-4CAB-B296-53485D9C68EA}" destId="{39E668CC-A676-420B-880A-266FEF3F4FEE}" srcOrd="4" destOrd="0" presId="urn:microsoft.com/office/officeart/2005/8/layout/lProcess2"/>
    <dgm:cxn modelId="{74F13738-573C-445A-B33B-B4CBE88EA132}" type="presParOf" srcId="{CA979AFB-541D-4CAB-B296-53485D9C68EA}" destId="{E6023965-EA9A-4367-9736-B2F56953D1AA}" srcOrd="5" destOrd="0" presId="urn:microsoft.com/office/officeart/2005/8/layout/lProcess2"/>
    <dgm:cxn modelId="{4E052913-9342-4985-89DD-15363199EC99}" type="presParOf" srcId="{CA979AFB-541D-4CAB-B296-53485D9C68EA}" destId="{E5091FB4-F224-48EA-9BEC-CAC2D1AC4089}" srcOrd="6" destOrd="0" presId="urn:microsoft.com/office/officeart/2005/8/layout/lProcess2"/>
    <dgm:cxn modelId="{B003A325-4B8C-447C-BCE8-95AE0068AE8A}" type="presParOf" srcId="{C6E25F83-9056-46A7-A1B8-FBC94E8CE0DF}" destId="{15ACE618-9055-451D-8C02-21F6A843FA09}" srcOrd="1" destOrd="0" presId="urn:microsoft.com/office/officeart/2005/8/layout/lProcess2"/>
    <dgm:cxn modelId="{3F06E942-A99E-46FE-8028-667DD3069920}" type="presParOf" srcId="{C6E25F83-9056-46A7-A1B8-FBC94E8CE0DF}" destId="{BF233B8B-A5CE-4EE8-8C2A-3393D8499009}" srcOrd="2" destOrd="0" presId="urn:microsoft.com/office/officeart/2005/8/layout/lProcess2"/>
    <dgm:cxn modelId="{C96C39DB-54CB-4C8E-8059-2078BECD1FF3}" type="presParOf" srcId="{BF233B8B-A5CE-4EE8-8C2A-3393D8499009}" destId="{6B3D1791-E888-4C6F-A0A4-570EC69DB153}" srcOrd="0" destOrd="0" presId="urn:microsoft.com/office/officeart/2005/8/layout/lProcess2"/>
    <dgm:cxn modelId="{960B3EF1-AFF7-4E36-B374-9EBE0BA229FD}" type="presParOf" srcId="{BF233B8B-A5CE-4EE8-8C2A-3393D8499009}" destId="{C79AE44F-2359-4937-B94C-AC76B5357B56}" srcOrd="1" destOrd="0" presId="urn:microsoft.com/office/officeart/2005/8/layout/lProcess2"/>
    <dgm:cxn modelId="{148C38B7-ACD4-480A-962F-D6D1202901F5}" type="presParOf" srcId="{BF233B8B-A5CE-4EE8-8C2A-3393D8499009}" destId="{8E4F6C53-35C0-4116-8A7B-F83877667A5C}" srcOrd="2" destOrd="0" presId="urn:microsoft.com/office/officeart/2005/8/layout/lProcess2"/>
    <dgm:cxn modelId="{A7EA4D74-6BC0-4FFB-B88B-013919EE4ED1}" type="presParOf" srcId="{8E4F6C53-35C0-4116-8A7B-F83877667A5C}" destId="{6DD0EC7B-5F83-4441-9642-BC2A970848D6}" srcOrd="0" destOrd="0" presId="urn:microsoft.com/office/officeart/2005/8/layout/lProcess2"/>
    <dgm:cxn modelId="{FD2C08F5-9FEE-4296-8642-243A10D3986F}" type="presParOf" srcId="{6DD0EC7B-5F83-4441-9642-BC2A970848D6}" destId="{9F466486-3A6B-43CF-9898-230E44219EAB}" srcOrd="0" destOrd="0" presId="urn:microsoft.com/office/officeart/2005/8/layout/lProcess2"/>
    <dgm:cxn modelId="{BAA0A8B5-0720-4463-B8E0-C76C1100965E}" type="presParOf" srcId="{6DD0EC7B-5F83-4441-9642-BC2A970848D6}" destId="{42353755-651C-4485-8D4C-029FBF998D0A}" srcOrd="1" destOrd="0" presId="urn:microsoft.com/office/officeart/2005/8/layout/lProcess2"/>
    <dgm:cxn modelId="{2EC2699C-D695-4928-9705-4658138E9523}" type="presParOf" srcId="{6DD0EC7B-5F83-4441-9642-BC2A970848D6}" destId="{88A2A25A-110C-47D4-8279-1519B706EDF0}" srcOrd="2" destOrd="0" presId="urn:microsoft.com/office/officeart/2005/8/layout/lProcess2"/>
    <dgm:cxn modelId="{69F09411-16FB-42D8-ADC5-73BD471D5A13}" type="presParOf" srcId="{6DD0EC7B-5F83-4441-9642-BC2A970848D6}" destId="{B908BDBA-4C91-4D21-942D-439E4E202D7B}" srcOrd="3" destOrd="0" presId="urn:microsoft.com/office/officeart/2005/8/layout/lProcess2"/>
    <dgm:cxn modelId="{06009012-DED9-4F76-ACA0-91FEEDDAE995}" type="presParOf" srcId="{6DD0EC7B-5F83-4441-9642-BC2A970848D6}" destId="{DA793D2E-8D53-4440-9011-66F7139567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7C91F0-37F2-6D4E-A465-246168EB4446}" type="doc">
      <dgm:prSet loTypeId="urn:microsoft.com/office/officeart/2005/8/layout/lProcess2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32C859D-B5FC-234A-8EA1-C247D4777FE3}">
      <dgm:prSet phldrT="[Text]" custT="1"/>
      <dgm:spPr/>
      <dgm:t>
        <a:bodyPr/>
        <a:lstStyle/>
        <a:p>
          <a:r>
            <a:rPr lang="en-US" sz="4400" dirty="0" smtClean="0"/>
            <a:t>Be different!</a:t>
          </a:r>
        </a:p>
        <a:p>
          <a:r>
            <a:rPr lang="en-US" sz="1600" dirty="0" smtClean="0"/>
            <a:t>(You don’t have to be the best in anything, master your field and widen your knowledge)</a:t>
          </a:r>
          <a:endParaRPr lang="en-US" sz="1600" dirty="0"/>
        </a:p>
      </dgm:t>
    </dgm:pt>
    <dgm:pt modelId="{3E472BD0-8441-0A40-BFAC-65535B0792FD}" type="parTrans" cxnId="{68A6AD1D-6707-5340-AA94-823779D437DC}">
      <dgm:prSet/>
      <dgm:spPr/>
      <dgm:t>
        <a:bodyPr/>
        <a:lstStyle/>
        <a:p>
          <a:endParaRPr lang="en-US"/>
        </a:p>
      </dgm:t>
    </dgm:pt>
    <dgm:pt modelId="{D8503B3A-2E4A-4D4D-A523-17E24C44DAAB}" type="sibTrans" cxnId="{68A6AD1D-6707-5340-AA94-823779D437DC}">
      <dgm:prSet/>
      <dgm:spPr/>
      <dgm:t>
        <a:bodyPr/>
        <a:lstStyle/>
        <a:p>
          <a:endParaRPr lang="en-US"/>
        </a:p>
      </dgm:t>
    </dgm:pt>
    <dgm:pt modelId="{0D8BB1D2-61A6-284D-A04B-08053D9AC535}">
      <dgm:prSet phldrT="[Text]"/>
      <dgm:spPr/>
      <dgm:t>
        <a:bodyPr/>
        <a:lstStyle/>
        <a:p>
          <a:r>
            <a:rPr lang="en-US" dirty="0" smtClean="0"/>
            <a:t>Master a few coding languages</a:t>
          </a:r>
          <a:endParaRPr lang="en-US" dirty="0"/>
        </a:p>
      </dgm:t>
    </dgm:pt>
    <dgm:pt modelId="{E54AB2CE-6667-814B-89AB-7E817A258CA5}" type="parTrans" cxnId="{16338983-857B-6040-91C6-2526B5282416}">
      <dgm:prSet/>
      <dgm:spPr/>
      <dgm:t>
        <a:bodyPr/>
        <a:lstStyle/>
        <a:p>
          <a:endParaRPr lang="en-US"/>
        </a:p>
      </dgm:t>
    </dgm:pt>
    <dgm:pt modelId="{0714A510-FA9A-9C40-941E-FEEE25FEA411}" type="sibTrans" cxnId="{16338983-857B-6040-91C6-2526B5282416}">
      <dgm:prSet/>
      <dgm:spPr/>
      <dgm:t>
        <a:bodyPr/>
        <a:lstStyle/>
        <a:p>
          <a:endParaRPr lang="en-US"/>
        </a:p>
      </dgm:t>
    </dgm:pt>
    <dgm:pt modelId="{11D64644-E356-9040-8A57-E241DF440150}">
      <dgm:prSet phldrT="[Text]"/>
      <dgm:spPr/>
      <dgm:t>
        <a:bodyPr/>
        <a:lstStyle/>
        <a:p>
          <a:r>
            <a:rPr lang="en-US" dirty="0" smtClean="0"/>
            <a:t>Practice the main design software</a:t>
          </a:r>
          <a:endParaRPr lang="en-US" dirty="0"/>
        </a:p>
      </dgm:t>
    </dgm:pt>
    <dgm:pt modelId="{37AAC5EA-58F4-9747-A2EA-FD267B475D2E}" type="parTrans" cxnId="{2018CA29-C576-1E43-AEF9-9B7D7C312C0E}">
      <dgm:prSet/>
      <dgm:spPr/>
      <dgm:t>
        <a:bodyPr/>
        <a:lstStyle/>
        <a:p>
          <a:endParaRPr lang="en-US"/>
        </a:p>
      </dgm:t>
    </dgm:pt>
    <dgm:pt modelId="{C236212A-F405-EB4D-88F2-72351CEDE10E}" type="sibTrans" cxnId="{2018CA29-C576-1E43-AEF9-9B7D7C312C0E}">
      <dgm:prSet/>
      <dgm:spPr/>
      <dgm:t>
        <a:bodyPr/>
        <a:lstStyle/>
        <a:p>
          <a:endParaRPr lang="en-US"/>
        </a:p>
      </dgm:t>
    </dgm:pt>
    <dgm:pt modelId="{164D6A58-8E64-9D48-AD7B-44D09FEC5F5F}">
      <dgm:prSet phldrT="[Text]"/>
      <dgm:spPr/>
      <dgm:t>
        <a:bodyPr/>
        <a:lstStyle/>
        <a:p>
          <a:r>
            <a:rPr lang="en-US" dirty="0" smtClean="0"/>
            <a:t>Learn marketing and SEO concepts</a:t>
          </a:r>
          <a:endParaRPr lang="en-US" dirty="0"/>
        </a:p>
      </dgm:t>
    </dgm:pt>
    <dgm:pt modelId="{87D9DBB2-F9EE-094E-BDD6-88C55B40968F}" type="parTrans" cxnId="{F1534466-23CA-8F49-9639-366A36143C8A}">
      <dgm:prSet/>
      <dgm:spPr/>
      <dgm:t>
        <a:bodyPr/>
        <a:lstStyle/>
        <a:p>
          <a:endParaRPr lang="en-US"/>
        </a:p>
      </dgm:t>
    </dgm:pt>
    <dgm:pt modelId="{CF471EF7-AA0C-114F-8B74-E416205BE342}" type="sibTrans" cxnId="{F1534466-23CA-8F49-9639-366A36143C8A}">
      <dgm:prSet/>
      <dgm:spPr/>
      <dgm:t>
        <a:bodyPr/>
        <a:lstStyle/>
        <a:p>
          <a:endParaRPr lang="en-US"/>
        </a:p>
      </dgm:t>
    </dgm:pt>
    <dgm:pt modelId="{9A9838EC-27BF-3248-AF47-BD6C1B445789}">
      <dgm:prSet phldrT="[Text]"/>
      <dgm:spPr/>
      <dgm:t>
        <a:bodyPr/>
        <a:lstStyle/>
        <a:p>
          <a:r>
            <a:rPr lang="en-US" dirty="0" smtClean="0"/>
            <a:t>Analyze your work &amp; learn from your mistakes</a:t>
          </a:r>
          <a:endParaRPr lang="en-US" dirty="0"/>
        </a:p>
      </dgm:t>
    </dgm:pt>
    <dgm:pt modelId="{6870EE81-A270-8B49-A168-5967FF5C6DD4}" type="parTrans" cxnId="{1516498F-C306-CC41-A390-4EC69C41DE54}">
      <dgm:prSet/>
      <dgm:spPr/>
      <dgm:t>
        <a:bodyPr/>
        <a:lstStyle/>
        <a:p>
          <a:endParaRPr lang="en-US"/>
        </a:p>
      </dgm:t>
    </dgm:pt>
    <dgm:pt modelId="{5F43B712-3A50-6D48-ADB0-5A2B4742E3FF}" type="sibTrans" cxnId="{1516498F-C306-CC41-A390-4EC69C41DE54}">
      <dgm:prSet/>
      <dgm:spPr/>
      <dgm:t>
        <a:bodyPr/>
        <a:lstStyle/>
        <a:p>
          <a:endParaRPr lang="en-US"/>
        </a:p>
      </dgm:t>
    </dgm:pt>
    <dgm:pt modelId="{7A5D70B8-B6D5-F84D-B479-74C85E19B801}">
      <dgm:prSet phldrT="[Text]"/>
      <dgm:spPr/>
      <dgm:t>
        <a:bodyPr/>
        <a:lstStyle/>
        <a:p>
          <a:r>
            <a:rPr lang="en-US" dirty="0" smtClean="0"/>
            <a:t>Be creative and think out of the box!</a:t>
          </a:r>
          <a:endParaRPr lang="en-US" dirty="0"/>
        </a:p>
      </dgm:t>
    </dgm:pt>
    <dgm:pt modelId="{1681EF57-35CE-B64D-9811-C7C3BFF31E1B}" type="parTrans" cxnId="{AF9C010B-11B4-1445-893C-56FDFB2AA583}">
      <dgm:prSet/>
      <dgm:spPr/>
      <dgm:t>
        <a:bodyPr/>
        <a:lstStyle/>
        <a:p>
          <a:endParaRPr lang="en-US"/>
        </a:p>
      </dgm:t>
    </dgm:pt>
    <dgm:pt modelId="{E4AA625E-207F-1A4F-BA33-5EC8873F9CFA}" type="sibTrans" cxnId="{AF9C010B-11B4-1445-893C-56FDFB2AA583}">
      <dgm:prSet/>
      <dgm:spPr/>
      <dgm:t>
        <a:bodyPr/>
        <a:lstStyle/>
        <a:p>
          <a:endParaRPr lang="en-US"/>
        </a:p>
      </dgm:t>
    </dgm:pt>
    <dgm:pt modelId="{0978B991-48CF-BD48-99CF-13F6BA679925}" type="pres">
      <dgm:prSet presAssocID="{F37C91F0-37F2-6D4E-A465-246168EB444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10D637-C545-4E47-A1A3-20BD9E1496E2}" type="pres">
      <dgm:prSet presAssocID="{C32C859D-B5FC-234A-8EA1-C247D4777FE3}" presName="compNode" presStyleCnt="0"/>
      <dgm:spPr/>
    </dgm:pt>
    <dgm:pt modelId="{C0DBDB54-3DDA-0B4F-A775-0FDB2478A0C4}" type="pres">
      <dgm:prSet presAssocID="{C32C859D-B5FC-234A-8EA1-C247D4777FE3}" presName="aNode" presStyleLbl="bgShp" presStyleIdx="0" presStyleCnt="1" custLinFactNeighborX="-535"/>
      <dgm:spPr/>
      <dgm:t>
        <a:bodyPr/>
        <a:lstStyle/>
        <a:p>
          <a:endParaRPr lang="en-US"/>
        </a:p>
      </dgm:t>
    </dgm:pt>
    <dgm:pt modelId="{DE061C0A-17E3-C541-8A53-BEC72F6580F0}" type="pres">
      <dgm:prSet presAssocID="{C32C859D-B5FC-234A-8EA1-C247D4777FE3}" presName="textNode" presStyleLbl="bgShp" presStyleIdx="0" presStyleCnt="1"/>
      <dgm:spPr/>
      <dgm:t>
        <a:bodyPr/>
        <a:lstStyle/>
        <a:p>
          <a:endParaRPr lang="en-US"/>
        </a:p>
      </dgm:t>
    </dgm:pt>
    <dgm:pt modelId="{C0F9A9D3-C723-794D-A8A4-2B3B946D7453}" type="pres">
      <dgm:prSet presAssocID="{C32C859D-B5FC-234A-8EA1-C247D4777FE3}" presName="compChildNode" presStyleCnt="0"/>
      <dgm:spPr/>
    </dgm:pt>
    <dgm:pt modelId="{22855158-A8CB-224F-AC27-79433DF51FC1}" type="pres">
      <dgm:prSet presAssocID="{C32C859D-B5FC-234A-8EA1-C247D4777FE3}" presName="theInnerList" presStyleCnt="0"/>
      <dgm:spPr/>
    </dgm:pt>
    <dgm:pt modelId="{7C1FB440-9AC7-D44D-8D10-3187FCF3D064}" type="pres">
      <dgm:prSet presAssocID="{0D8BB1D2-61A6-284D-A04B-08053D9AC535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2CE79-2BA9-C94B-A63D-AE7DADBA44CC}" type="pres">
      <dgm:prSet presAssocID="{0D8BB1D2-61A6-284D-A04B-08053D9AC535}" presName="aSpace2" presStyleCnt="0"/>
      <dgm:spPr/>
    </dgm:pt>
    <dgm:pt modelId="{E43012A4-9BA7-B846-8DB3-FFAF17A5BA1B}" type="pres">
      <dgm:prSet presAssocID="{11D64644-E356-9040-8A57-E241DF440150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07C4B-670D-2F43-A42A-CEF1618ECB94}" type="pres">
      <dgm:prSet presAssocID="{11D64644-E356-9040-8A57-E241DF440150}" presName="aSpace2" presStyleCnt="0"/>
      <dgm:spPr/>
    </dgm:pt>
    <dgm:pt modelId="{4E6567F1-C287-4948-837B-63CBDCC4BB3C}" type="pres">
      <dgm:prSet presAssocID="{164D6A58-8E64-9D48-AD7B-44D09FEC5F5F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BF60B-9697-A842-9365-869767E67EA1}" type="pres">
      <dgm:prSet presAssocID="{164D6A58-8E64-9D48-AD7B-44D09FEC5F5F}" presName="aSpace2" presStyleCnt="0"/>
      <dgm:spPr/>
    </dgm:pt>
    <dgm:pt modelId="{CDB905C8-7579-3448-BA48-6DDD7485CAD2}" type="pres">
      <dgm:prSet presAssocID="{9A9838EC-27BF-3248-AF47-BD6C1B445789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B73FC-7C22-2C4B-9362-10DEE8F00E66}" type="pres">
      <dgm:prSet presAssocID="{9A9838EC-27BF-3248-AF47-BD6C1B445789}" presName="aSpace2" presStyleCnt="0"/>
      <dgm:spPr/>
    </dgm:pt>
    <dgm:pt modelId="{DCC129E3-9C18-D544-8612-E5337F691FA6}" type="pres">
      <dgm:prSet presAssocID="{7A5D70B8-B6D5-F84D-B479-74C85E19B801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37A6B6-8BB8-314D-8A9C-86211587E1DA}" type="presOf" srcId="{9A9838EC-27BF-3248-AF47-BD6C1B445789}" destId="{CDB905C8-7579-3448-BA48-6DDD7485CAD2}" srcOrd="0" destOrd="0" presId="urn:microsoft.com/office/officeart/2005/8/layout/lProcess2"/>
    <dgm:cxn modelId="{A6155B78-F181-814F-9329-6A4ABA3020D6}" type="presOf" srcId="{C32C859D-B5FC-234A-8EA1-C247D4777FE3}" destId="{C0DBDB54-3DDA-0B4F-A775-0FDB2478A0C4}" srcOrd="0" destOrd="0" presId="urn:microsoft.com/office/officeart/2005/8/layout/lProcess2"/>
    <dgm:cxn modelId="{1516498F-C306-CC41-A390-4EC69C41DE54}" srcId="{C32C859D-B5FC-234A-8EA1-C247D4777FE3}" destId="{9A9838EC-27BF-3248-AF47-BD6C1B445789}" srcOrd="3" destOrd="0" parTransId="{6870EE81-A270-8B49-A168-5967FF5C6DD4}" sibTransId="{5F43B712-3A50-6D48-ADB0-5A2B4742E3FF}"/>
    <dgm:cxn modelId="{AF9C010B-11B4-1445-893C-56FDFB2AA583}" srcId="{C32C859D-B5FC-234A-8EA1-C247D4777FE3}" destId="{7A5D70B8-B6D5-F84D-B479-74C85E19B801}" srcOrd="4" destOrd="0" parTransId="{1681EF57-35CE-B64D-9811-C7C3BFF31E1B}" sibTransId="{E4AA625E-207F-1A4F-BA33-5EC8873F9CFA}"/>
    <dgm:cxn modelId="{2018CA29-C576-1E43-AEF9-9B7D7C312C0E}" srcId="{C32C859D-B5FC-234A-8EA1-C247D4777FE3}" destId="{11D64644-E356-9040-8A57-E241DF440150}" srcOrd="1" destOrd="0" parTransId="{37AAC5EA-58F4-9747-A2EA-FD267B475D2E}" sibTransId="{C236212A-F405-EB4D-88F2-72351CEDE10E}"/>
    <dgm:cxn modelId="{82664F3F-178D-444A-9C83-32DACB191B05}" type="presOf" srcId="{F37C91F0-37F2-6D4E-A465-246168EB4446}" destId="{0978B991-48CF-BD48-99CF-13F6BA679925}" srcOrd="0" destOrd="0" presId="urn:microsoft.com/office/officeart/2005/8/layout/lProcess2"/>
    <dgm:cxn modelId="{68A6AD1D-6707-5340-AA94-823779D437DC}" srcId="{F37C91F0-37F2-6D4E-A465-246168EB4446}" destId="{C32C859D-B5FC-234A-8EA1-C247D4777FE3}" srcOrd="0" destOrd="0" parTransId="{3E472BD0-8441-0A40-BFAC-65535B0792FD}" sibTransId="{D8503B3A-2E4A-4D4D-A523-17E24C44DAAB}"/>
    <dgm:cxn modelId="{F1534466-23CA-8F49-9639-366A36143C8A}" srcId="{C32C859D-B5FC-234A-8EA1-C247D4777FE3}" destId="{164D6A58-8E64-9D48-AD7B-44D09FEC5F5F}" srcOrd="2" destOrd="0" parTransId="{87D9DBB2-F9EE-094E-BDD6-88C55B40968F}" sibTransId="{CF471EF7-AA0C-114F-8B74-E416205BE342}"/>
    <dgm:cxn modelId="{16338983-857B-6040-91C6-2526B5282416}" srcId="{C32C859D-B5FC-234A-8EA1-C247D4777FE3}" destId="{0D8BB1D2-61A6-284D-A04B-08053D9AC535}" srcOrd="0" destOrd="0" parTransId="{E54AB2CE-6667-814B-89AB-7E817A258CA5}" sibTransId="{0714A510-FA9A-9C40-941E-FEEE25FEA411}"/>
    <dgm:cxn modelId="{393183F6-11DB-0E42-A1F8-FDD464B8FC9B}" type="presOf" srcId="{7A5D70B8-B6D5-F84D-B479-74C85E19B801}" destId="{DCC129E3-9C18-D544-8612-E5337F691FA6}" srcOrd="0" destOrd="0" presId="urn:microsoft.com/office/officeart/2005/8/layout/lProcess2"/>
    <dgm:cxn modelId="{3E69AF73-68E7-2745-BF93-990765F44F31}" type="presOf" srcId="{164D6A58-8E64-9D48-AD7B-44D09FEC5F5F}" destId="{4E6567F1-C287-4948-837B-63CBDCC4BB3C}" srcOrd="0" destOrd="0" presId="urn:microsoft.com/office/officeart/2005/8/layout/lProcess2"/>
    <dgm:cxn modelId="{DE173BED-A1DF-2747-82D4-668A2F9C2830}" type="presOf" srcId="{C32C859D-B5FC-234A-8EA1-C247D4777FE3}" destId="{DE061C0A-17E3-C541-8A53-BEC72F6580F0}" srcOrd="1" destOrd="0" presId="urn:microsoft.com/office/officeart/2005/8/layout/lProcess2"/>
    <dgm:cxn modelId="{CA708ED8-1A01-224A-A5FD-917A8451A2D8}" type="presOf" srcId="{11D64644-E356-9040-8A57-E241DF440150}" destId="{E43012A4-9BA7-B846-8DB3-FFAF17A5BA1B}" srcOrd="0" destOrd="0" presId="urn:microsoft.com/office/officeart/2005/8/layout/lProcess2"/>
    <dgm:cxn modelId="{6C3E733F-90C9-8348-8634-FA8026F169C5}" type="presOf" srcId="{0D8BB1D2-61A6-284D-A04B-08053D9AC535}" destId="{7C1FB440-9AC7-D44D-8D10-3187FCF3D064}" srcOrd="0" destOrd="0" presId="urn:microsoft.com/office/officeart/2005/8/layout/lProcess2"/>
    <dgm:cxn modelId="{111BDA27-A653-9F45-8D40-64C07B19F4F0}" type="presParOf" srcId="{0978B991-48CF-BD48-99CF-13F6BA679925}" destId="{0310D637-C545-4E47-A1A3-20BD9E1496E2}" srcOrd="0" destOrd="0" presId="urn:microsoft.com/office/officeart/2005/8/layout/lProcess2"/>
    <dgm:cxn modelId="{0C25E2D3-D6C7-5D4C-A797-03879CE5E04A}" type="presParOf" srcId="{0310D637-C545-4E47-A1A3-20BD9E1496E2}" destId="{C0DBDB54-3DDA-0B4F-A775-0FDB2478A0C4}" srcOrd="0" destOrd="0" presId="urn:microsoft.com/office/officeart/2005/8/layout/lProcess2"/>
    <dgm:cxn modelId="{9E241BAC-7DB0-5F41-B1EC-462B9AC101A8}" type="presParOf" srcId="{0310D637-C545-4E47-A1A3-20BD9E1496E2}" destId="{DE061C0A-17E3-C541-8A53-BEC72F6580F0}" srcOrd="1" destOrd="0" presId="urn:microsoft.com/office/officeart/2005/8/layout/lProcess2"/>
    <dgm:cxn modelId="{A7586D66-51D8-8A40-A8E0-76E4E69D5691}" type="presParOf" srcId="{0310D637-C545-4E47-A1A3-20BD9E1496E2}" destId="{C0F9A9D3-C723-794D-A8A4-2B3B946D7453}" srcOrd="2" destOrd="0" presId="urn:microsoft.com/office/officeart/2005/8/layout/lProcess2"/>
    <dgm:cxn modelId="{7E3849C4-42DA-E34D-8A48-9BEE67170D53}" type="presParOf" srcId="{C0F9A9D3-C723-794D-A8A4-2B3B946D7453}" destId="{22855158-A8CB-224F-AC27-79433DF51FC1}" srcOrd="0" destOrd="0" presId="urn:microsoft.com/office/officeart/2005/8/layout/lProcess2"/>
    <dgm:cxn modelId="{41221821-DCAD-024B-841B-733B2D852E06}" type="presParOf" srcId="{22855158-A8CB-224F-AC27-79433DF51FC1}" destId="{7C1FB440-9AC7-D44D-8D10-3187FCF3D064}" srcOrd="0" destOrd="0" presId="urn:microsoft.com/office/officeart/2005/8/layout/lProcess2"/>
    <dgm:cxn modelId="{4489D688-5FCF-A74A-9287-2E86D476B935}" type="presParOf" srcId="{22855158-A8CB-224F-AC27-79433DF51FC1}" destId="{9122CE79-2BA9-C94B-A63D-AE7DADBA44CC}" srcOrd="1" destOrd="0" presId="urn:microsoft.com/office/officeart/2005/8/layout/lProcess2"/>
    <dgm:cxn modelId="{00EB584A-8EEA-A244-9003-733A86E488FE}" type="presParOf" srcId="{22855158-A8CB-224F-AC27-79433DF51FC1}" destId="{E43012A4-9BA7-B846-8DB3-FFAF17A5BA1B}" srcOrd="2" destOrd="0" presId="urn:microsoft.com/office/officeart/2005/8/layout/lProcess2"/>
    <dgm:cxn modelId="{AC0797B8-A0F0-6E4D-A02D-2A0A02C42901}" type="presParOf" srcId="{22855158-A8CB-224F-AC27-79433DF51FC1}" destId="{1E407C4B-670D-2F43-A42A-CEF1618ECB94}" srcOrd="3" destOrd="0" presId="urn:microsoft.com/office/officeart/2005/8/layout/lProcess2"/>
    <dgm:cxn modelId="{31F84DCF-3253-6849-ACB7-9DE746052BE1}" type="presParOf" srcId="{22855158-A8CB-224F-AC27-79433DF51FC1}" destId="{4E6567F1-C287-4948-837B-63CBDCC4BB3C}" srcOrd="4" destOrd="0" presId="urn:microsoft.com/office/officeart/2005/8/layout/lProcess2"/>
    <dgm:cxn modelId="{FCC05EB0-E622-A14E-8F6D-C78C885EB90B}" type="presParOf" srcId="{22855158-A8CB-224F-AC27-79433DF51FC1}" destId="{DF6BF60B-9697-A842-9365-869767E67EA1}" srcOrd="5" destOrd="0" presId="urn:microsoft.com/office/officeart/2005/8/layout/lProcess2"/>
    <dgm:cxn modelId="{AD4FF824-1946-8941-A39A-A68A4FB76AF7}" type="presParOf" srcId="{22855158-A8CB-224F-AC27-79433DF51FC1}" destId="{CDB905C8-7579-3448-BA48-6DDD7485CAD2}" srcOrd="6" destOrd="0" presId="urn:microsoft.com/office/officeart/2005/8/layout/lProcess2"/>
    <dgm:cxn modelId="{4D337DFF-ECEA-A943-BA6D-852DE1CACEBD}" type="presParOf" srcId="{22855158-A8CB-224F-AC27-79433DF51FC1}" destId="{3D5B73FC-7C22-2C4B-9362-10DEE8F00E66}" srcOrd="7" destOrd="0" presId="urn:microsoft.com/office/officeart/2005/8/layout/lProcess2"/>
    <dgm:cxn modelId="{86CCD62F-96B2-E447-BF03-AE215EFDF600}" type="presParOf" srcId="{22855158-A8CB-224F-AC27-79433DF51FC1}" destId="{DCC129E3-9C18-D544-8612-E5337F691FA6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B60F64-28A5-4BB3-84E3-4D1FE93BB7BD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D1943AD-0E98-4B8D-B313-FA5CD5300213}">
      <dgm:prSet phldrT="[Text]"/>
      <dgm:spPr/>
      <dgm:t>
        <a:bodyPr/>
        <a:lstStyle/>
        <a:p>
          <a:r>
            <a:rPr lang="en-US" dirty="0" smtClean="0"/>
            <a:t>Internal links and back links</a:t>
          </a:r>
          <a:endParaRPr lang="en-US" dirty="0"/>
        </a:p>
      </dgm:t>
    </dgm:pt>
    <dgm:pt modelId="{B8761AF1-BBFE-4E2D-8FB0-900265C3E08D}" type="parTrans" cxnId="{D3EB6D78-CBD1-4F37-8BE2-ADCD8581AAE9}">
      <dgm:prSet/>
      <dgm:spPr/>
      <dgm:t>
        <a:bodyPr/>
        <a:lstStyle/>
        <a:p>
          <a:endParaRPr lang="en-US"/>
        </a:p>
      </dgm:t>
    </dgm:pt>
    <dgm:pt modelId="{4738838C-F64A-4606-83D3-7F4B42480D2C}" type="sibTrans" cxnId="{D3EB6D78-CBD1-4F37-8BE2-ADCD8581AAE9}">
      <dgm:prSet/>
      <dgm:spPr/>
      <dgm:t>
        <a:bodyPr/>
        <a:lstStyle/>
        <a:p>
          <a:endParaRPr lang="en-US"/>
        </a:p>
      </dgm:t>
    </dgm:pt>
    <dgm:pt modelId="{AC3548A3-37D2-4886-BBE0-82BA8A3BE0AA}">
      <dgm:prSet phldrT="[Text]"/>
      <dgm:spPr/>
      <dgm:t>
        <a:bodyPr/>
        <a:lstStyle/>
        <a:p>
          <a:r>
            <a:rPr lang="en-US" dirty="0" smtClean="0"/>
            <a:t>W3C compliance	</a:t>
          </a:r>
          <a:endParaRPr lang="en-US" dirty="0"/>
        </a:p>
      </dgm:t>
    </dgm:pt>
    <dgm:pt modelId="{73B1EEC8-CDFC-4E1A-9B49-CD51192B8479}" type="parTrans" cxnId="{5269E404-D648-4574-A4EF-13AFD0336278}">
      <dgm:prSet/>
      <dgm:spPr/>
      <dgm:t>
        <a:bodyPr/>
        <a:lstStyle/>
        <a:p>
          <a:endParaRPr lang="en-US"/>
        </a:p>
      </dgm:t>
    </dgm:pt>
    <dgm:pt modelId="{270BCF1A-DBE7-4224-B7FE-63107356504F}" type="sibTrans" cxnId="{5269E404-D648-4574-A4EF-13AFD0336278}">
      <dgm:prSet/>
      <dgm:spPr/>
      <dgm:t>
        <a:bodyPr/>
        <a:lstStyle/>
        <a:p>
          <a:endParaRPr lang="en-US"/>
        </a:p>
      </dgm:t>
    </dgm:pt>
    <dgm:pt modelId="{26C6F2BB-EE86-473A-BFCB-B288F17F828E}">
      <dgm:prSet phldrT="[Text]"/>
      <dgm:spPr/>
      <dgm:t>
        <a:bodyPr/>
        <a:lstStyle/>
        <a:p>
          <a:r>
            <a:rPr lang="en-US" dirty="0" smtClean="0"/>
            <a:t>Code cleanliness</a:t>
          </a:r>
          <a:endParaRPr lang="en-US" dirty="0"/>
        </a:p>
      </dgm:t>
    </dgm:pt>
    <dgm:pt modelId="{ED263A7E-D190-4C33-84DD-DB17C70DD094}" type="parTrans" cxnId="{684DA7B5-FA49-4A0D-B4E2-5026A0417517}">
      <dgm:prSet/>
      <dgm:spPr/>
      <dgm:t>
        <a:bodyPr/>
        <a:lstStyle/>
        <a:p>
          <a:endParaRPr lang="en-US"/>
        </a:p>
      </dgm:t>
    </dgm:pt>
    <dgm:pt modelId="{92EF7EBC-B25D-4ABC-99F0-E0D188A16191}" type="sibTrans" cxnId="{684DA7B5-FA49-4A0D-B4E2-5026A0417517}">
      <dgm:prSet/>
      <dgm:spPr/>
      <dgm:t>
        <a:bodyPr/>
        <a:lstStyle/>
        <a:p>
          <a:endParaRPr lang="en-US"/>
        </a:p>
      </dgm:t>
    </dgm:pt>
    <dgm:pt modelId="{4F019D78-A135-42F5-852F-1E7F144617E3}">
      <dgm:prSet phldrT="[Text]"/>
      <dgm:spPr/>
      <dgm:t>
        <a:bodyPr/>
        <a:lstStyle/>
        <a:p>
          <a:r>
            <a:rPr lang="en-US" dirty="0" smtClean="0"/>
            <a:t>Keywords &amp; content</a:t>
          </a:r>
          <a:endParaRPr lang="en-US" dirty="0"/>
        </a:p>
      </dgm:t>
    </dgm:pt>
    <dgm:pt modelId="{645F7818-4043-4CA8-A1EB-CADBF9E6A693}" type="parTrans" cxnId="{7E22DBD9-CC5C-4CE4-AE3B-2A14218E20C3}">
      <dgm:prSet/>
      <dgm:spPr/>
      <dgm:t>
        <a:bodyPr/>
        <a:lstStyle/>
        <a:p>
          <a:endParaRPr lang="en-US"/>
        </a:p>
      </dgm:t>
    </dgm:pt>
    <dgm:pt modelId="{48D18544-41F5-41F1-B619-ECE934DBF436}" type="sibTrans" cxnId="{7E22DBD9-CC5C-4CE4-AE3B-2A14218E20C3}">
      <dgm:prSet/>
      <dgm:spPr/>
      <dgm:t>
        <a:bodyPr/>
        <a:lstStyle/>
        <a:p>
          <a:endParaRPr lang="en-US"/>
        </a:p>
      </dgm:t>
    </dgm:pt>
    <dgm:pt modelId="{92591DB9-D4C7-42D8-98F9-A2C311709F0C}">
      <dgm:prSet phldrT="[Text]"/>
      <dgm:spPr/>
      <dgm:t>
        <a:bodyPr/>
        <a:lstStyle/>
        <a:p>
          <a:r>
            <a:rPr lang="en-US" dirty="0" smtClean="0"/>
            <a:t>Unique </a:t>
          </a:r>
          <a:r>
            <a:rPr lang="en-US" dirty="0" err="1" smtClean="0"/>
            <a:t>Metatags</a:t>
          </a:r>
          <a:endParaRPr lang="en-US" dirty="0"/>
        </a:p>
      </dgm:t>
    </dgm:pt>
    <dgm:pt modelId="{2913396E-D384-41C6-BFC7-715D5946AD45}" type="parTrans" cxnId="{742DC4DC-25D5-4C2A-BF08-17D2B1066EDA}">
      <dgm:prSet/>
      <dgm:spPr/>
      <dgm:t>
        <a:bodyPr/>
        <a:lstStyle/>
        <a:p>
          <a:endParaRPr lang="en-US"/>
        </a:p>
      </dgm:t>
    </dgm:pt>
    <dgm:pt modelId="{0CC2FDC8-EAB9-4EDA-ACE6-FDE697F68FCD}" type="sibTrans" cxnId="{742DC4DC-25D5-4C2A-BF08-17D2B1066EDA}">
      <dgm:prSet/>
      <dgm:spPr/>
      <dgm:t>
        <a:bodyPr/>
        <a:lstStyle/>
        <a:p>
          <a:endParaRPr lang="en-US"/>
        </a:p>
      </dgm:t>
    </dgm:pt>
    <dgm:pt modelId="{51B389BA-FF4F-41E6-92D3-2F226ADBC3E0}">
      <dgm:prSet phldrT="[Text]"/>
      <dgm:spPr/>
      <dgm:t>
        <a:bodyPr/>
        <a:lstStyle/>
        <a:p>
          <a:r>
            <a:rPr lang="en-US" dirty="0" smtClean="0"/>
            <a:t>Pictures alt attributes</a:t>
          </a:r>
          <a:endParaRPr lang="en-US" dirty="0"/>
        </a:p>
      </dgm:t>
    </dgm:pt>
    <dgm:pt modelId="{F2E594FA-405A-4FC0-9AB4-EB8702F2F4D8}" type="parTrans" cxnId="{31F660B0-B5F7-4221-BEF7-E998BE68D83C}">
      <dgm:prSet/>
      <dgm:spPr/>
      <dgm:t>
        <a:bodyPr/>
        <a:lstStyle/>
        <a:p>
          <a:endParaRPr lang="en-US"/>
        </a:p>
      </dgm:t>
    </dgm:pt>
    <dgm:pt modelId="{E3346AFE-829B-4494-B46A-5CB420F44E15}" type="sibTrans" cxnId="{31F660B0-B5F7-4221-BEF7-E998BE68D83C}">
      <dgm:prSet/>
      <dgm:spPr/>
      <dgm:t>
        <a:bodyPr/>
        <a:lstStyle/>
        <a:p>
          <a:endParaRPr lang="en-US"/>
        </a:p>
      </dgm:t>
    </dgm:pt>
    <dgm:pt modelId="{BC8CDE90-8AA7-4384-9162-E0FFA0EBCCBD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9DB849F4-6598-4CE1-AD13-DAE280077683}" type="parTrans" cxnId="{D393F248-CE39-473E-A1F6-7018912C1612}">
      <dgm:prSet/>
      <dgm:spPr/>
      <dgm:t>
        <a:bodyPr/>
        <a:lstStyle/>
        <a:p>
          <a:endParaRPr lang="en-US"/>
        </a:p>
      </dgm:t>
    </dgm:pt>
    <dgm:pt modelId="{53BBCD54-72A6-450B-95A0-D057EDAFB9A2}" type="sibTrans" cxnId="{D393F248-CE39-473E-A1F6-7018912C1612}">
      <dgm:prSet/>
      <dgm:spPr/>
      <dgm:t>
        <a:bodyPr/>
        <a:lstStyle/>
        <a:p>
          <a:endParaRPr lang="en-US"/>
        </a:p>
      </dgm:t>
    </dgm:pt>
    <dgm:pt modelId="{224CAA3F-3F6C-40FF-B697-5A2AA24C71C4}" type="pres">
      <dgm:prSet presAssocID="{1DB60F64-28A5-4BB3-84E3-4D1FE93BB7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0CA27-5FBA-4636-92D4-6A970E56C278}" type="pres">
      <dgm:prSet presAssocID="{0D1943AD-0E98-4B8D-B313-FA5CD5300213}" presName="parentLin" presStyleCnt="0"/>
      <dgm:spPr/>
    </dgm:pt>
    <dgm:pt modelId="{96362D56-2528-47F7-850C-861A2F24F769}" type="pres">
      <dgm:prSet presAssocID="{0D1943AD-0E98-4B8D-B313-FA5CD5300213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315150E7-BD69-4EFE-AC9F-92F7321E0780}" type="pres">
      <dgm:prSet presAssocID="{0D1943AD-0E98-4B8D-B313-FA5CD530021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E941F-E6BB-4AA8-A449-D1A3840EE948}" type="pres">
      <dgm:prSet presAssocID="{0D1943AD-0E98-4B8D-B313-FA5CD5300213}" presName="negativeSpace" presStyleCnt="0"/>
      <dgm:spPr/>
    </dgm:pt>
    <dgm:pt modelId="{D5142D48-C8F6-4CD8-9A79-631D085A94F4}" type="pres">
      <dgm:prSet presAssocID="{0D1943AD-0E98-4B8D-B313-FA5CD5300213}" presName="childText" presStyleLbl="conFgAcc1" presStyleIdx="0" presStyleCnt="7">
        <dgm:presLayoutVars>
          <dgm:bulletEnabled val="1"/>
        </dgm:presLayoutVars>
      </dgm:prSet>
      <dgm:spPr/>
    </dgm:pt>
    <dgm:pt modelId="{FB46FE36-D8EF-428D-8A34-45D2749F664D}" type="pres">
      <dgm:prSet presAssocID="{4738838C-F64A-4606-83D3-7F4B42480D2C}" presName="spaceBetweenRectangles" presStyleCnt="0"/>
      <dgm:spPr/>
    </dgm:pt>
    <dgm:pt modelId="{FDDA398B-93B0-44A2-A7CE-84B6FB27C1E7}" type="pres">
      <dgm:prSet presAssocID="{AC3548A3-37D2-4886-BBE0-82BA8A3BE0AA}" presName="parentLin" presStyleCnt="0"/>
      <dgm:spPr/>
    </dgm:pt>
    <dgm:pt modelId="{AB421073-BE66-4E45-9876-BACB30A2322D}" type="pres">
      <dgm:prSet presAssocID="{AC3548A3-37D2-4886-BBE0-82BA8A3BE0AA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0934B952-1596-4E78-B6D6-EF6354EC97E3}" type="pres">
      <dgm:prSet presAssocID="{AC3548A3-37D2-4886-BBE0-82BA8A3BE0A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A2BB8-0E66-4E3A-A0E9-821BE0EEF157}" type="pres">
      <dgm:prSet presAssocID="{AC3548A3-37D2-4886-BBE0-82BA8A3BE0AA}" presName="negativeSpace" presStyleCnt="0"/>
      <dgm:spPr/>
    </dgm:pt>
    <dgm:pt modelId="{92D3222D-062B-4684-85CB-A61CE5EB011B}" type="pres">
      <dgm:prSet presAssocID="{AC3548A3-37D2-4886-BBE0-82BA8A3BE0AA}" presName="childText" presStyleLbl="conFgAcc1" presStyleIdx="1" presStyleCnt="7">
        <dgm:presLayoutVars>
          <dgm:bulletEnabled val="1"/>
        </dgm:presLayoutVars>
      </dgm:prSet>
      <dgm:spPr/>
    </dgm:pt>
    <dgm:pt modelId="{F5DD29AB-8C45-4C3A-A1A9-65074E98B3C7}" type="pres">
      <dgm:prSet presAssocID="{270BCF1A-DBE7-4224-B7FE-63107356504F}" presName="spaceBetweenRectangles" presStyleCnt="0"/>
      <dgm:spPr/>
    </dgm:pt>
    <dgm:pt modelId="{3B858C64-5E9F-45D6-AB11-5E236F912B28}" type="pres">
      <dgm:prSet presAssocID="{26C6F2BB-EE86-473A-BFCB-B288F17F828E}" presName="parentLin" presStyleCnt="0"/>
      <dgm:spPr/>
    </dgm:pt>
    <dgm:pt modelId="{D2CED56F-668E-421D-89E1-61BAE1463F53}" type="pres">
      <dgm:prSet presAssocID="{26C6F2BB-EE86-473A-BFCB-B288F17F82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DA9250AC-4ADF-4140-8D62-A3CBCB7D04E5}" type="pres">
      <dgm:prSet presAssocID="{26C6F2BB-EE86-473A-BFCB-B288F17F828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63C53-03A2-4B17-8964-425C38A74E4B}" type="pres">
      <dgm:prSet presAssocID="{26C6F2BB-EE86-473A-BFCB-B288F17F828E}" presName="negativeSpace" presStyleCnt="0"/>
      <dgm:spPr/>
    </dgm:pt>
    <dgm:pt modelId="{5C6B7339-30A8-4555-A94F-0D845EDD343F}" type="pres">
      <dgm:prSet presAssocID="{26C6F2BB-EE86-473A-BFCB-B288F17F828E}" presName="childText" presStyleLbl="conFgAcc1" presStyleIdx="2" presStyleCnt="7">
        <dgm:presLayoutVars>
          <dgm:bulletEnabled val="1"/>
        </dgm:presLayoutVars>
      </dgm:prSet>
      <dgm:spPr/>
    </dgm:pt>
    <dgm:pt modelId="{66F3BAE7-A585-48C9-B1F1-2E38F350FA99}" type="pres">
      <dgm:prSet presAssocID="{92EF7EBC-B25D-4ABC-99F0-E0D188A16191}" presName="spaceBetweenRectangles" presStyleCnt="0"/>
      <dgm:spPr/>
    </dgm:pt>
    <dgm:pt modelId="{2696DB6C-28A0-482D-93D1-8DB6BE4F3F73}" type="pres">
      <dgm:prSet presAssocID="{4F019D78-A135-42F5-852F-1E7F144617E3}" presName="parentLin" presStyleCnt="0"/>
      <dgm:spPr/>
    </dgm:pt>
    <dgm:pt modelId="{E7FB03D2-CCD8-4C28-8911-A26207907390}" type="pres">
      <dgm:prSet presAssocID="{4F019D78-A135-42F5-852F-1E7F144617E3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91AB5459-17F6-4E74-9CFA-E45E4CF2B385}" type="pres">
      <dgm:prSet presAssocID="{4F019D78-A135-42F5-852F-1E7F144617E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D4CFC-C5B0-4FAD-B66C-E25D614B90A8}" type="pres">
      <dgm:prSet presAssocID="{4F019D78-A135-42F5-852F-1E7F144617E3}" presName="negativeSpace" presStyleCnt="0"/>
      <dgm:spPr/>
    </dgm:pt>
    <dgm:pt modelId="{A31D31C9-1257-46E2-B36F-9D8A0252CFDE}" type="pres">
      <dgm:prSet presAssocID="{4F019D78-A135-42F5-852F-1E7F144617E3}" presName="childText" presStyleLbl="conFgAcc1" presStyleIdx="3" presStyleCnt="7">
        <dgm:presLayoutVars>
          <dgm:bulletEnabled val="1"/>
        </dgm:presLayoutVars>
      </dgm:prSet>
      <dgm:spPr/>
    </dgm:pt>
    <dgm:pt modelId="{BE2BE175-3C49-4C0C-8276-2EFF61CA14AA}" type="pres">
      <dgm:prSet presAssocID="{48D18544-41F5-41F1-B619-ECE934DBF436}" presName="spaceBetweenRectangles" presStyleCnt="0"/>
      <dgm:spPr/>
    </dgm:pt>
    <dgm:pt modelId="{574E5FBF-6729-4038-8119-90A1B786EAFC}" type="pres">
      <dgm:prSet presAssocID="{92591DB9-D4C7-42D8-98F9-A2C311709F0C}" presName="parentLin" presStyleCnt="0"/>
      <dgm:spPr/>
    </dgm:pt>
    <dgm:pt modelId="{A942DFC1-C0EC-4E58-A69F-DB2AC3BCC7A6}" type="pres">
      <dgm:prSet presAssocID="{92591DB9-D4C7-42D8-98F9-A2C311709F0C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8A89276F-163B-4D81-971B-BF14D094C57A}" type="pres">
      <dgm:prSet presAssocID="{92591DB9-D4C7-42D8-98F9-A2C311709F0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681AE-9D65-4528-A73E-AFEE97BB1D96}" type="pres">
      <dgm:prSet presAssocID="{92591DB9-D4C7-42D8-98F9-A2C311709F0C}" presName="negativeSpace" presStyleCnt="0"/>
      <dgm:spPr/>
    </dgm:pt>
    <dgm:pt modelId="{3A89B588-CE84-4451-85F4-19CE68414C4F}" type="pres">
      <dgm:prSet presAssocID="{92591DB9-D4C7-42D8-98F9-A2C311709F0C}" presName="childText" presStyleLbl="conFgAcc1" presStyleIdx="4" presStyleCnt="7">
        <dgm:presLayoutVars>
          <dgm:bulletEnabled val="1"/>
        </dgm:presLayoutVars>
      </dgm:prSet>
      <dgm:spPr/>
    </dgm:pt>
    <dgm:pt modelId="{92300DC1-541B-4600-9697-0A0109CEB7C2}" type="pres">
      <dgm:prSet presAssocID="{0CC2FDC8-EAB9-4EDA-ACE6-FDE697F68FCD}" presName="spaceBetweenRectangles" presStyleCnt="0"/>
      <dgm:spPr/>
    </dgm:pt>
    <dgm:pt modelId="{1A2DAA19-43AA-4061-A7D2-3907EB4672C1}" type="pres">
      <dgm:prSet presAssocID="{51B389BA-FF4F-41E6-92D3-2F226ADBC3E0}" presName="parentLin" presStyleCnt="0"/>
      <dgm:spPr/>
    </dgm:pt>
    <dgm:pt modelId="{EC3369F8-7733-473A-AAA3-6492CDB0AB96}" type="pres">
      <dgm:prSet presAssocID="{51B389BA-FF4F-41E6-92D3-2F226ADBC3E0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22AC9CF-4697-4312-8517-0391F4ACC08B}" type="pres">
      <dgm:prSet presAssocID="{51B389BA-FF4F-41E6-92D3-2F226ADBC3E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4E3C2-5025-486D-9885-8252A30661DB}" type="pres">
      <dgm:prSet presAssocID="{51B389BA-FF4F-41E6-92D3-2F226ADBC3E0}" presName="negativeSpace" presStyleCnt="0"/>
      <dgm:spPr/>
    </dgm:pt>
    <dgm:pt modelId="{D89847C4-E46C-445E-A7AE-7EEB49C73223}" type="pres">
      <dgm:prSet presAssocID="{51B389BA-FF4F-41E6-92D3-2F226ADBC3E0}" presName="childText" presStyleLbl="conFgAcc1" presStyleIdx="5" presStyleCnt="7">
        <dgm:presLayoutVars>
          <dgm:bulletEnabled val="1"/>
        </dgm:presLayoutVars>
      </dgm:prSet>
      <dgm:spPr/>
    </dgm:pt>
    <dgm:pt modelId="{D30A1E23-25ED-4C9F-96BE-E9CD873AFF70}" type="pres">
      <dgm:prSet presAssocID="{E3346AFE-829B-4494-B46A-5CB420F44E15}" presName="spaceBetweenRectangles" presStyleCnt="0"/>
      <dgm:spPr/>
    </dgm:pt>
    <dgm:pt modelId="{04B7FC73-85A7-494E-8E66-1C675AE6F81E}" type="pres">
      <dgm:prSet presAssocID="{BC8CDE90-8AA7-4384-9162-E0FFA0EBCCBD}" presName="parentLin" presStyleCnt="0"/>
      <dgm:spPr/>
    </dgm:pt>
    <dgm:pt modelId="{D517A0B4-FB76-4FEA-BF18-E8906D581B5A}" type="pres">
      <dgm:prSet presAssocID="{BC8CDE90-8AA7-4384-9162-E0FFA0EBCCBD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F01299C8-5F72-41A2-B269-8220D445BED4}" type="pres">
      <dgm:prSet presAssocID="{BC8CDE90-8AA7-4384-9162-E0FFA0EBCCB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8FEC2-F581-4053-82F9-C2FDB88610E0}" type="pres">
      <dgm:prSet presAssocID="{BC8CDE90-8AA7-4384-9162-E0FFA0EBCCBD}" presName="negativeSpace" presStyleCnt="0"/>
      <dgm:spPr/>
    </dgm:pt>
    <dgm:pt modelId="{7004B732-0FE3-463F-BA5F-26D6C4F53931}" type="pres">
      <dgm:prSet presAssocID="{BC8CDE90-8AA7-4384-9162-E0FFA0EBCCB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42DC4DC-25D5-4C2A-BF08-17D2B1066EDA}" srcId="{1DB60F64-28A5-4BB3-84E3-4D1FE93BB7BD}" destId="{92591DB9-D4C7-42D8-98F9-A2C311709F0C}" srcOrd="4" destOrd="0" parTransId="{2913396E-D384-41C6-BFC7-715D5946AD45}" sibTransId="{0CC2FDC8-EAB9-4EDA-ACE6-FDE697F68FCD}"/>
    <dgm:cxn modelId="{31238D9B-BF05-4BA2-AD4E-A37A06115934}" type="presOf" srcId="{BC8CDE90-8AA7-4384-9162-E0FFA0EBCCBD}" destId="{F01299C8-5F72-41A2-B269-8220D445BED4}" srcOrd="1" destOrd="0" presId="urn:microsoft.com/office/officeart/2005/8/layout/list1"/>
    <dgm:cxn modelId="{5269E404-D648-4574-A4EF-13AFD0336278}" srcId="{1DB60F64-28A5-4BB3-84E3-4D1FE93BB7BD}" destId="{AC3548A3-37D2-4886-BBE0-82BA8A3BE0AA}" srcOrd="1" destOrd="0" parTransId="{73B1EEC8-CDFC-4E1A-9B49-CD51192B8479}" sibTransId="{270BCF1A-DBE7-4224-B7FE-63107356504F}"/>
    <dgm:cxn modelId="{4D07520B-E03B-4941-9D1E-1829969062D6}" type="presOf" srcId="{AC3548A3-37D2-4886-BBE0-82BA8A3BE0AA}" destId="{AB421073-BE66-4E45-9876-BACB30A2322D}" srcOrd="0" destOrd="0" presId="urn:microsoft.com/office/officeart/2005/8/layout/list1"/>
    <dgm:cxn modelId="{D3EB6D78-CBD1-4F37-8BE2-ADCD8581AAE9}" srcId="{1DB60F64-28A5-4BB3-84E3-4D1FE93BB7BD}" destId="{0D1943AD-0E98-4B8D-B313-FA5CD5300213}" srcOrd="0" destOrd="0" parTransId="{B8761AF1-BBFE-4E2D-8FB0-900265C3E08D}" sibTransId="{4738838C-F64A-4606-83D3-7F4B42480D2C}"/>
    <dgm:cxn modelId="{415DCA5E-C7F0-4284-A219-9DCA7C3A974D}" type="presOf" srcId="{92591DB9-D4C7-42D8-98F9-A2C311709F0C}" destId="{8A89276F-163B-4D81-971B-BF14D094C57A}" srcOrd="1" destOrd="0" presId="urn:microsoft.com/office/officeart/2005/8/layout/list1"/>
    <dgm:cxn modelId="{FCD39B71-AF3F-406F-8BE3-39C4FC5AAC7C}" type="presOf" srcId="{51B389BA-FF4F-41E6-92D3-2F226ADBC3E0}" destId="{EC3369F8-7733-473A-AAA3-6492CDB0AB96}" srcOrd="0" destOrd="0" presId="urn:microsoft.com/office/officeart/2005/8/layout/list1"/>
    <dgm:cxn modelId="{EFC28E4C-55AC-4635-B863-7F199A5DC193}" type="presOf" srcId="{BC8CDE90-8AA7-4384-9162-E0FFA0EBCCBD}" destId="{D517A0B4-FB76-4FEA-BF18-E8906D581B5A}" srcOrd="0" destOrd="0" presId="urn:microsoft.com/office/officeart/2005/8/layout/list1"/>
    <dgm:cxn modelId="{E9D658C6-E937-40DE-9067-42F255F1FB09}" type="presOf" srcId="{0D1943AD-0E98-4B8D-B313-FA5CD5300213}" destId="{315150E7-BD69-4EFE-AC9F-92F7321E0780}" srcOrd="1" destOrd="0" presId="urn:microsoft.com/office/officeart/2005/8/layout/list1"/>
    <dgm:cxn modelId="{CF1FCDA1-98D8-4D2B-8E92-556F148D3F3B}" type="presOf" srcId="{4F019D78-A135-42F5-852F-1E7F144617E3}" destId="{91AB5459-17F6-4E74-9CFA-E45E4CF2B385}" srcOrd="1" destOrd="0" presId="urn:microsoft.com/office/officeart/2005/8/layout/list1"/>
    <dgm:cxn modelId="{D393F248-CE39-473E-A1F6-7018912C1612}" srcId="{1DB60F64-28A5-4BB3-84E3-4D1FE93BB7BD}" destId="{BC8CDE90-8AA7-4384-9162-E0FFA0EBCCBD}" srcOrd="6" destOrd="0" parTransId="{9DB849F4-6598-4CE1-AD13-DAE280077683}" sibTransId="{53BBCD54-72A6-450B-95A0-D057EDAFB9A2}"/>
    <dgm:cxn modelId="{0A45B481-D4AC-4647-9ACE-F8513ECF1EF8}" type="presOf" srcId="{4F019D78-A135-42F5-852F-1E7F144617E3}" destId="{E7FB03D2-CCD8-4C28-8911-A26207907390}" srcOrd="0" destOrd="0" presId="urn:microsoft.com/office/officeart/2005/8/layout/list1"/>
    <dgm:cxn modelId="{5D4961A0-F419-4BB8-80EB-8D81058C8567}" type="presOf" srcId="{51B389BA-FF4F-41E6-92D3-2F226ADBC3E0}" destId="{122AC9CF-4697-4312-8517-0391F4ACC08B}" srcOrd="1" destOrd="0" presId="urn:microsoft.com/office/officeart/2005/8/layout/list1"/>
    <dgm:cxn modelId="{A58499D6-B70C-4F73-83D3-FF763D968935}" type="presOf" srcId="{1DB60F64-28A5-4BB3-84E3-4D1FE93BB7BD}" destId="{224CAA3F-3F6C-40FF-B697-5A2AA24C71C4}" srcOrd="0" destOrd="0" presId="urn:microsoft.com/office/officeart/2005/8/layout/list1"/>
    <dgm:cxn modelId="{7E22DBD9-CC5C-4CE4-AE3B-2A14218E20C3}" srcId="{1DB60F64-28A5-4BB3-84E3-4D1FE93BB7BD}" destId="{4F019D78-A135-42F5-852F-1E7F144617E3}" srcOrd="3" destOrd="0" parTransId="{645F7818-4043-4CA8-A1EB-CADBF9E6A693}" sibTransId="{48D18544-41F5-41F1-B619-ECE934DBF436}"/>
    <dgm:cxn modelId="{E90C0369-EFA9-4152-A004-85179DA26D50}" type="presOf" srcId="{26C6F2BB-EE86-473A-BFCB-B288F17F828E}" destId="{DA9250AC-4ADF-4140-8D62-A3CBCB7D04E5}" srcOrd="1" destOrd="0" presId="urn:microsoft.com/office/officeart/2005/8/layout/list1"/>
    <dgm:cxn modelId="{B565815B-45CF-49B9-BFBB-DD47B8939D9C}" type="presOf" srcId="{26C6F2BB-EE86-473A-BFCB-B288F17F828E}" destId="{D2CED56F-668E-421D-89E1-61BAE1463F53}" srcOrd="0" destOrd="0" presId="urn:microsoft.com/office/officeart/2005/8/layout/list1"/>
    <dgm:cxn modelId="{31F660B0-B5F7-4221-BEF7-E998BE68D83C}" srcId="{1DB60F64-28A5-4BB3-84E3-4D1FE93BB7BD}" destId="{51B389BA-FF4F-41E6-92D3-2F226ADBC3E0}" srcOrd="5" destOrd="0" parTransId="{F2E594FA-405A-4FC0-9AB4-EB8702F2F4D8}" sibTransId="{E3346AFE-829B-4494-B46A-5CB420F44E15}"/>
    <dgm:cxn modelId="{5BF3ACA9-1200-404D-A929-716A1F996364}" type="presOf" srcId="{92591DB9-D4C7-42D8-98F9-A2C311709F0C}" destId="{A942DFC1-C0EC-4E58-A69F-DB2AC3BCC7A6}" srcOrd="0" destOrd="0" presId="urn:microsoft.com/office/officeart/2005/8/layout/list1"/>
    <dgm:cxn modelId="{7E0A304A-0533-4082-8534-895AD5DBEFA7}" type="presOf" srcId="{AC3548A3-37D2-4886-BBE0-82BA8A3BE0AA}" destId="{0934B952-1596-4E78-B6D6-EF6354EC97E3}" srcOrd="1" destOrd="0" presId="urn:microsoft.com/office/officeart/2005/8/layout/list1"/>
    <dgm:cxn modelId="{684DA7B5-FA49-4A0D-B4E2-5026A0417517}" srcId="{1DB60F64-28A5-4BB3-84E3-4D1FE93BB7BD}" destId="{26C6F2BB-EE86-473A-BFCB-B288F17F828E}" srcOrd="2" destOrd="0" parTransId="{ED263A7E-D190-4C33-84DD-DB17C70DD094}" sibTransId="{92EF7EBC-B25D-4ABC-99F0-E0D188A16191}"/>
    <dgm:cxn modelId="{BF2844D4-473A-44E1-9250-6365E83C0EA9}" type="presOf" srcId="{0D1943AD-0E98-4B8D-B313-FA5CD5300213}" destId="{96362D56-2528-47F7-850C-861A2F24F769}" srcOrd="0" destOrd="0" presId="urn:microsoft.com/office/officeart/2005/8/layout/list1"/>
    <dgm:cxn modelId="{E12F6DC5-9243-4AB5-9E76-C136AA02DE85}" type="presParOf" srcId="{224CAA3F-3F6C-40FF-B697-5A2AA24C71C4}" destId="{D0E0CA27-5FBA-4636-92D4-6A970E56C278}" srcOrd="0" destOrd="0" presId="urn:microsoft.com/office/officeart/2005/8/layout/list1"/>
    <dgm:cxn modelId="{91651BD2-3D1F-41F3-B3D9-AAA8389CD58B}" type="presParOf" srcId="{D0E0CA27-5FBA-4636-92D4-6A970E56C278}" destId="{96362D56-2528-47F7-850C-861A2F24F769}" srcOrd="0" destOrd="0" presId="urn:microsoft.com/office/officeart/2005/8/layout/list1"/>
    <dgm:cxn modelId="{B72A20FB-B850-42A6-B18D-ADED520AC79C}" type="presParOf" srcId="{D0E0CA27-5FBA-4636-92D4-6A970E56C278}" destId="{315150E7-BD69-4EFE-AC9F-92F7321E0780}" srcOrd="1" destOrd="0" presId="urn:microsoft.com/office/officeart/2005/8/layout/list1"/>
    <dgm:cxn modelId="{11C357F9-DCCD-4310-981D-867380E84FA9}" type="presParOf" srcId="{224CAA3F-3F6C-40FF-B697-5A2AA24C71C4}" destId="{F62E941F-E6BB-4AA8-A449-D1A3840EE948}" srcOrd="1" destOrd="0" presId="urn:microsoft.com/office/officeart/2005/8/layout/list1"/>
    <dgm:cxn modelId="{293C8715-5941-4BA3-83C7-359312A43988}" type="presParOf" srcId="{224CAA3F-3F6C-40FF-B697-5A2AA24C71C4}" destId="{D5142D48-C8F6-4CD8-9A79-631D085A94F4}" srcOrd="2" destOrd="0" presId="urn:microsoft.com/office/officeart/2005/8/layout/list1"/>
    <dgm:cxn modelId="{787FF37B-CFD0-4C34-8BD7-F7BD871E32D3}" type="presParOf" srcId="{224CAA3F-3F6C-40FF-B697-5A2AA24C71C4}" destId="{FB46FE36-D8EF-428D-8A34-45D2749F664D}" srcOrd="3" destOrd="0" presId="urn:microsoft.com/office/officeart/2005/8/layout/list1"/>
    <dgm:cxn modelId="{CA084524-38FF-499F-9553-984EB4561126}" type="presParOf" srcId="{224CAA3F-3F6C-40FF-B697-5A2AA24C71C4}" destId="{FDDA398B-93B0-44A2-A7CE-84B6FB27C1E7}" srcOrd="4" destOrd="0" presId="urn:microsoft.com/office/officeart/2005/8/layout/list1"/>
    <dgm:cxn modelId="{D9DBC8BD-838F-4D88-A856-1646C8FB52ED}" type="presParOf" srcId="{FDDA398B-93B0-44A2-A7CE-84B6FB27C1E7}" destId="{AB421073-BE66-4E45-9876-BACB30A2322D}" srcOrd="0" destOrd="0" presId="urn:microsoft.com/office/officeart/2005/8/layout/list1"/>
    <dgm:cxn modelId="{E540A741-845F-4A05-A88A-2D279FC4A77B}" type="presParOf" srcId="{FDDA398B-93B0-44A2-A7CE-84B6FB27C1E7}" destId="{0934B952-1596-4E78-B6D6-EF6354EC97E3}" srcOrd="1" destOrd="0" presId="urn:microsoft.com/office/officeart/2005/8/layout/list1"/>
    <dgm:cxn modelId="{C60523DB-549F-457E-8AD1-E0C75DC801D0}" type="presParOf" srcId="{224CAA3F-3F6C-40FF-B697-5A2AA24C71C4}" destId="{E4BA2BB8-0E66-4E3A-A0E9-821BE0EEF157}" srcOrd="5" destOrd="0" presId="urn:microsoft.com/office/officeart/2005/8/layout/list1"/>
    <dgm:cxn modelId="{0963E209-21C6-42C6-8616-E26A12EBF03F}" type="presParOf" srcId="{224CAA3F-3F6C-40FF-B697-5A2AA24C71C4}" destId="{92D3222D-062B-4684-85CB-A61CE5EB011B}" srcOrd="6" destOrd="0" presId="urn:microsoft.com/office/officeart/2005/8/layout/list1"/>
    <dgm:cxn modelId="{92D952EC-C11A-41E9-B3DF-AAC1B978668D}" type="presParOf" srcId="{224CAA3F-3F6C-40FF-B697-5A2AA24C71C4}" destId="{F5DD29AB-8C45-4C3A-A1A9-65074E98B3C7}" srcOrd="7" destOrd="0" presId="urn:microsoft.com/office/officeart/2005/8/layout/list1"/>
    <dgm:cxn modelId="{85EFE1F4-8F89-4D5B-9E46-BB171814E92C}" type="presParOf" srcId="{224CAA3F-3F6C-40FF-B697-5A2AA24C71C4}" destId="{3B858C64-5E9F-45D6-AB11-5E236F912B28}" srcOrd="8" destOrd="0" presId="urn:microsoft.com/office/officeart/2005/8/layout/list1"/>
    <dgm:cxn modelId="{41F0F19F-C4DE-4862-9F5D-534CF58C70DF}" type="presParOf" srcId="{3B858C64-5E9F-45D6-AB11-5E236F912B28}" destId="{D2CED56F-668E-421D-89E1-61BAE1463F53}" srcOrd="0" destOrd="0" presId="urn:microsoft.com/office/officeart/2005/8/layout/list1"/>
    <dgm:cxn modelId="{A185BC33-FB0C-43AD-BE8C-2588623FD7C2}" type="presParOf" srcId="{3B858C64-5E9F-45D6-AB11-5E236F912B28}" destId="{DA9250AC-4ADF-4140-8D62-A3CBCB7D04E5}" srcOrd="1" destOrd="0" presId="urn:microsoft.com/office/officeart/2005/8/layout/list1"/>
    <dgm:cxn modelId="{2C52D381-8932-489E-94AD-C95C02441636}" type="presParOf" srcId="{224CAA3F-3F6C-40FF-B697-5A2AA24C71C4}" destId="{98763C53-03A2-4B17-8964-425C38A74E4B}" srcOrd="9" destOrd="0" presId="urn:microsoft.com/office/officeart/2005/8/layout/list1"/>
    <dgm:cxn modelId="{E1843AC7-7124-473B-BA95-F2561510939B}" type="presParOf" srcId="{224CAA3F-3F6C-40FF-B697-5A2AA24C71C4}" destId="{5C6B7339-30A8-4555-A94F-0D845EDD343F}" srcOrd="10" destOrd="0" presId="urn:microsoft.com/office/officeart/2005/8/layout/list1"/>
    <dgm:cxn modelId="{45553309-F466-439A-B9CC-1FAF65365ACE}" type="presParOf" srcId="{224CAA3F-3F6C-40FF-B697-5A2AA24C71C4}" destId="{66F3BAE7-A585-48C9-B1F1-2E38F350FA99}" srcOrd="11" destOrd="0" presId="urn:microsoft.com/office/officeart/2005/8/layout/list1"/>
    <dgm:cxn modelId="{24A51850-E8EE-45C1-89FA-C16E472CEDB1}" type="presParOf" srcId="{224CAA3F-3F6C-40FF-B697-5A2AA24C71C4}" destId="{2696DB6C-28A0-482D-93D1-8DB6BE4F3F73}" srcOrd="12" destOrd="0" presId="urn:microsoft.com/office/officeart/2005/8/layout/list1"/>
    <dgm:cxn modelId="{E2595990-268B-4F07-AFDC-2FEC243AE32A}" type="presParOf" srcId="{2696DB6C-28A0-482D-93D1-8DB6BE4F3F73}" destId="{E7FB03D2-CCD8-4C28-8911-A26207907390}" srcOrd="0" destOrd="0" presId="urn:microsoft.com/office/officeart/2005/8/layout/list1"/>
    <dgm:cxn modelId="{20B77999-3F5F-47AE-A143-72D9D7EB4F76}" type="presParOf" srcId="{2696DB6C-28A0-482D-93D1-8DB6BE4F3F73}" destId="{91AB5459-17F6-4E74-9CFA-E45E4CF2B385}" srcOrd="1" destOrd="0" presId="urn:microsoft.com/office/officeart/2005/8/layout/list1"/>
    <dgm:cxn modelId="{C05B55C3-3FFA-4EDD-A1C8-21D4AAC93941}" type="presParOf" srcId="{224CAA3F-3F6C-40FF-B697-5A2AA24C71C4}" destId="{919D4CFC-C5B0-4FAD-B66C-E25D614B90A8}" srcOrd="13" destOrd="0" presId="urn:microsoft.com/office/officeart/2005/8/layout/list1"/>
    <dgm:cxn modelId="{31F25421-3EBD-4954-9771-FFDE499E84F7}" type="presParOf" srcId="{224CAA3F-3F6C-40FF-B697-5A2AA24C71C4}" destId="{A31D31C9-1257-46E2-B36F-9D8A0252CFDE}" srcOrd="14" destOrd="0" presId="urn:microsoft.com/office/officeart/2005/8/layout/list1"/>
    <dgm:cxn modelId="{291E2468-A265-473B-9F6A-A88BCD1E2529}" type="presParOf" srcId="{224CAA3F-3F6C-40FF-B697-5A2AA24C71C4}" destId="{BE2BE175-3C49-4C0C-8276-2EFF61CA14AA}" srcOrd="15" destOrd="0" presId="urn:microsoft.com/office/officeart/2005/8/layout/list1"/>
    <dgm:cxn modelId="{4D08E0FD-9068-4E5C-AE46-EE0CD4B6E338}" type="presParOf" srcId="{224CAA3F-3F6C-40FF-B697-5A2AA24C71C4}" destId="{574E5FBF-6729-4038-8119-90A1B786EAFC}" srcOrd="16" destOrd="0" presId="urn:microsoft.com/office/officeart/2005/8/layout/list1"/>
    <dgm:cxn modelId="{7354493D-C82C-4619-8EF2-7296F2D75E16}" type="presParOf" srcId="{574E5FBF-6729-4038-8119-90A1B786EAFC}" destId="{A942DFC1-C0EC-4E58-A69F-DB2AC3BCC7A6}" srcOrd="0" destOrd="0" presId="urn:microsoft.com/office/officeart/2005/8/layout/list1"/>
    <dgm:cxn modelId="{F185BBA1-C3A7-4FA5-959E-B04E183547B8}" type="presParOf" srcId="{574E5FBF-6729-4038-8119-90A1B786EAFC}" destId="{8A89276F-163B-4D81-971B-BF14D094C57A}" srcOrd="1" destOrd="0" presId="urn:microsoft.com/office/officeart/2005/8/layout/list1"/>
    <dgm:cxn modelId="{728A935D-7F36-44A7-8F9B-3A4B0CCDB35E}" type="presParOf" srcId="{224CAA3F-3F6C-40FF-B697-5A2AA24C71C4}" destId="{565681AE-9D65-4528-A73E-AFEE97BB1D96}" srcOrd="17" destOrd="0" presId="urn:microsoft.com/office/officeart/2005/8/layout/list1"/>
    <dgm:cxn modelId="{3E207B83-E73F-4F98-AA54-F463036E3B7D}" type="presParOf" srcId="{224CAA3F-3F6C-40FF-B697-5A2AA24C71C4}" destId="{3A89B588-CE84-4451-85F4-19CE68414C4F}" srcOrd="18" destOrd="0" presId="urn:microsoft.com/office/officeart/2005/8/layout/list1"/>
    <dgm:cxn modelId="{AB1F7319-2B45-4EB1-B7D1-1E2877B582C2}" type="presParOf" srcId="{224CAA3F-3F6C-40FF-B697-5A2AA24C71C4}" destId="{92300DC1-541B-4600-9697-0A0109CEB7C2}" srcOrd="19" destOrd="0" presId="urn:microsoft.com/office/officeart/2005/8/layout/list1"/>
    <dgm:cxn modelId="{66F024CA-D303-42ED-A169-FF5C1F083303}" type="presParOf" srcId="{224CAA3F-3F6C-40FF-B697-5A2AA24C71C4}" destId="{1A2DAA19-43AA-4061-A7D2-3907EB4672C1}" srcOrd="20" destOrd="0" presId="urn:microsoft.com/office/officeart/2005/8/layout/list1"/>
    <dgm:cxn modelId="{D108C52E-FEA4-4898-8517-C165D0F79ADF}" type="presParOf" srcId="{1A2DAA19-43AA-4061-A7D2-3907EB4672C1}" destId="{EC3369F8-7733-473A-AAA3-6492CDB0AB96}" srcOrd="0" destOrd="0" presId="urn:microsoft.com/office/officeart/2005/8/layout/list1"/>
    <dgm:cxn modelId="{03FDD23F-FF5D-4D29-A158-DF607B2B6688}" type="presParOf" srcId="{1A2DAA19-43AA-4061-A7D2-3907EB4672C1}" destId="{122AC9CF-4697-4312-8517-0391F4ACC08B}" srcOrd="1" destOrd="0" presId="urn:microsoft.com/office/officeart/2005/8/layout/list1"/>
    <dgm:cxn modelId="{EE13EEE1-CD25-4BFF-86A0-7C096132E438}" type="presParOf" srcId="{224CAA3F-3F6C-40FF-B697-5A2AA24C71C4}" destId="{8844E3C2-5025-486D-9885-8252A30661DB}" srcOrd="21" destOrd="0" presId="urn:microsoft.com/office/officeart/2005/8/layout/list1"/>
    <dgm:cxn modelId="{EDA55A40-7840-4C8B-9022-3F1A1A704F78}" type="presParOf" srcId="{224CAA3F-3F6C-40FF-B697-5A2AA24C71C4}" destId="{D89847C4-E46C-445E-A7AE-7EEB49C73223}" srcOrd="22" destOrd="0" presId="urn:microsoft.com/office/officeart/2005/8/layout/list1"/>
    <dgm:cxn modelId="{BEA5535A-F6B5-4977-B003-350066AA99AF}" type="presParOf" srcId="{224CAA3F-3F6C-40FF-B697-5A2AA24C71C4}" destId="{D30A1E23-25ED-4C9F-96BE-E9CD873AFF70}" srcOrd="23" destOrd="0" presId="urn:microsoft.com/office/officeart/2005/8/layout/list1"/>
    <dgm:cxn modelId="{0F828B62-414E-4AF9-83FD-71A1CD3762C9}" type="presParOf" srcId="{224CAA3F-3F6C-40FF-B697-5A2AA24C71C4}" destId="{04B7FC73-85A7-494E-8E66-1C675AE6F81E}" srcOrd="24" destOrd="0" presId="urn:microsoft.com/office/officeart/2005/8/layout/list1"/>
    <dgm:cxn modelId="{AD0F7564-619F-493D-B25B-CEE94149ACE1}" type="presParOf" srcId="{04B7FC73-85A7-494E-8E66-1C675AE6F81E}" destId="{D517A0B4-FB76-4FEA-BF18-E8906D581B5A}" srcOrd="0" destOrd="0" presId="urn:microsoft.com/office/officeart/2005/8/layout/list1"/>
    <dgm:cxn modelId="{6C8A545C-535D-4409-9BDD-A99BF654CE6E}" type="presParOf" srcId="{04B7FC73-85A7-494E-8E66-1C675AE6F81E}" destId="{F01299C8-5F72-41A2-B269-8220D445BED4}" srcOrd="1" destOrd="0" presId="urn:microsoft.com/office/officeart/2005/8/layout/list1"/>
    <dgm:cxn modelId="{AC32069A-9600-4858-B0E7-5926586EF057}" type="presParOf" srcId="{224CAA3F-3F6C-40FF-B697-5A2AA24C71C4}" destId="{2718FEC2-F581-4053-82F9-C2FDB88610E0}" srcOrd="25" destOrd="0" presId="urn:microsoft.com/office/officeart/2005/8/layout/list1"/>
    <dgm:cxn modelId="{69A5CF1B-4D8D-4C97-874F-14FF3511F5F2}" type="presParOf" srcId="{224CAA3F-3F6C-40FF-B697-5A2AA24C71C4}" destId="{7004B732-0FE3-463F-BA5F-26D6C4F5393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590455-72BD-4189-80C5-6ABD9600FB18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F15435-CD94-421F-BBDF-F8CA6EF53C37}">
      <dgm:prSet phldrT="[Text]"/>
      <dgm:spPr/>
      <dgm:t>
        <a:bodyPr/>
        <a:lstStyle/>
        <a:p>
          <a:r>
            <a:rPr lang="en-US" dirty="0" smtClean="0"/>
            <a:t>Being creative – the world’s best job</a:t>
          </a:r>
          <a:endParaRPr lang="en-US" dirty="0"/>
        </a:p>
      </dgm:t>
    </dgm:pt>
    <dgm:pt modelId="{D54DA2C7-7250-4A16-A14C-266D1B0B02B6}" type="parTrans" cxnId="{206AC4B6-087B-4AF1-935E-57B81ABEE03E}">
      <dgm:prSet/>
      <dgm:spPr/>
      <dgm:t>
        <a:bodyPr/>
        <a:lstStyle/>
        <a:p>
          <a:endParaRPr lang="en-US"/>
        </a:p>
      </dgm:t>
    </dgm:pt>
    <dgm:pt modelId="{3C25D889-C906-4611-9347-EDACDF5CAFA2}" type="sibTrans" cxnId="{206AC4B6-087B-4AF1-935E-57B81ABEE03E}">
      <dgm:prSet/>
      <dgm:spPr/>
      <dgm:t>
        <a:bodyPr/>
        <a:lstStyle/>
        <a:p>
          <a:endParaRPr lang="en-US"/>
        </a:p>
      </dgm:t>
    </dgm:pt>
    <dgm:pt modelId="{8EECB9E1-820A-4950-BC9A-798461D14519}">
      <dgm:prSet phldrT="[Text]"/>
      <dgm:spPr/>
      <dgm:t>
        <a:bodyPr/>
        <a:lstStyle/>
        <a:p>
          <a:r>
            <a:rPr lang="en-US" dirty="0" smtClean="0"/>
            <a:t>Using the right tools – </a:t>
          </a:r>
          <a:r>
            <a:rPr lang="en-US" dirty="0" err="1" smtClean="0"/>
            <a:t>Wario</a:t>
          </a:r>
          <a:r>
            <a:rPr lang="en-US" dirty="0" smtClean="0"/>
            <a:t> Land: shake it!</a:t>
          </a:r>
          <a:endParaRPr lang="en-US" dirty="0"/>
        </a:p>
      </dgm:t>
    </dgm:pt>
    <dgm:pt modelId="{7CA81A3B-F042-4F95-BAC3-4E7FAF052BA9}" type="parTrans" cxnId="{68253099-E701-4A56-A5FD-34AD21D84590}">
      <dgm:prSet/>
      <dgm:spPr/>
      <dgm:t>
        <a:bodyPr/>
        <a:lstStyle/>
        <a:p>
          <a:endParaRPr lang="en-US"/>
        </a:p>
      </dgm:t>
    </dgm:pt>
    <dgm:pt modelId="{0937D3C5-3F7B-47FC-BDC2-55BF8E524B5E}" type="sibTrans" cxnId="{68253099-E701-4A56-A5FD-34AD21D84590}">
      <dgm:prSet/>
      <dgm:spPr/>
      <dgm:t>
        <a:bodyPr/>
        <a:lstStyle/>
        <a:p>
          <a:endParaRPr lang="en-US"/>
        </a:p>
      </dgm:t>
    </dgm:pt>
    <dgm:pt modelId="{74AD3399-0C51-4A66-BB96-FC2146B67BEA}">
      <dgm:prSet phldrT="[Text]"/>
      <dgm:spPr/>
      <dgm:t>
        <a:bodyPr/>
        <a:lstStyle/>
        <a:p>
          <a:r>
            <a:rPr lang="en-US" dirty="0" smtClean="0"/>
            <a:t>Using empathy – prototyping your website on paper </a:t>
          </a:r>
          <a:endParaRPr lang="en-US" dirty="0"/>
        </a:p>
      </dgm:t>
    </dgm:pt>
    <dgm:pt modelId="{EDFACF0C-A207-433E-B405-3A35446B633A}" type="parTrans" cxnId="{159C1FCE-D0F5-4EAE-96A2-F482A8B94B7A}">
      <dgm:prSet/>
      <dgm:spPr/>
      <dgm:t>
        <a:bodyPr/>
        <a:lstStyle/>
        <a:p>
          <a:endParaRPr lang="en-US"/>
        </a:p>
      </dgm:t>
    </dgm:pt>
    <dgm:pt modelId="{D8A193F7-CD40-407A-8F97-47344EF10C79}" type="sibTrans" cxnId="{159C1FCE-D0F5-4EAE-96A2-F482A8B94B7A}">
      <dgm:prSet/>
      <dgm:spPr/>
      <dgm:t>
        <a:bodyPr/>
        <a:lstStyle/>
        <a:p>
          <a:endParaRPr lang="en-US"/>
        </a:p>
      </dgm:t>
    </dgm:pt>
    <dgm:pt modelId="{6AE1667C-A26E-4817-B98B-7D43D8633007}" type="pres">
      <dgm:prSet presAssocID="{7D590455-72BD-4189-80C5-6ABD9600FB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206A29-3E77-4970-81A6-BE6B4785BE05}" type="pres">
      <dgm:prSet presAssocID="{6FF15435-CD94-421F-BBDF-F8CA6EF53C37}" presName="parentLin" presStyleCnt="0"/>
      <dgm:spPr/>
    </dgm:pt>
    <dgm:pt modelId="{B94939E9-2EF6-4D75-8B7E-179F250EC973}" type="pres">
      <dgm:prSet presAssocID="{6FF15435-CD94-421F-BBDF-F8CA6EF53C3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3EF5709-FB88-4200-BA50-B41107D01359}" type="pres">
      <dgm:prSet presAssocID="{6FF15435-CD94-421F-BBDF-F8CA6EF53C3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765BA-3DEB-4C1C-BED8-5F05BD9258E3}" type="pres">
      <dgm:prSet presAssocID="{6FF15435-CD94-421F-BBDF-F8CA6EF53C37}" presName="negativeSpace" presStyleCnt="0"/>
      <dgm:spPr/>
    </dgm:pt>
    <dgm:pt modelId="{50B31BCA-C022-4B68-9125-AB7CD14FEBDF}" type="pres">
      <dgm:prSet presAssocID="{6FF15435-CD94-421F-BBDF-F8CA6EF53C37}" presName="childText" presStyleLbl="conFgAcc1" presStyleIdx="0" presStyleCnt="3">
        <dgm:presLayoutVars>
          <dgm:bulletEnabled val="1"/>
        </dgm:presLayoutVars>
      </dgm:prSet>
      <dgm:spPr/>
    </dgm:pt>
    <dgm:pt modelId="{75E73895-3385-47C2-9E12-9B387F3C4B7D}" type="pres">
      <dgm:prSet presAssocID="{3C25D889-C906-4611-9347-EDACDF5CAFA2}" presName="spaceBetweenRectangles" presStyleCnt="0"/>
      <dgm:spPr/>
    </dgm:pt>
    <dgm:pt modelId="{BB2C0DDE-C65D-426E-913F-E6327AAD5A1E}" type="pres">
      <dgm:prSet presAssocID="{8EECB9E1-820A-4950-BC9A-798461D14519}" presName="parentLin" presStyleCnt="0"/>
      <dgm:spPr/>
    </dgm:pt>
    <dgm:pt modelId="{D20E9355-DEDE-4C9C-9450-C94B4D5CBD25}" type="pres">
      <dgm:prSet presAssocID="{8EECB9E1-820A-4950-BC9A-798461D1451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8F085CE-C461-484F-9D28-29F984EB971B}" type="pres">
      <dgm:prSet presAssocID="{8EECB9E1-820A-4950-BC9A-798461D145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75E1E-FD5B-4474-AF51-A851DFE00061}" type="pres">
      <dgm:prSet presAssocID="{8EECB9E1-820A-4950-BC9A-798461D14519}" presName="negativeSpace" presStyleCnt="0"/>
      <dgm:spPr/>
    </dgm:pt>
    <dgm:pt modelId="{C55DC8D7-9F7E-4BAD-826B-3F2DAEF62E76}" type="pres">
      <dgm:prSet presAssocID="{8EECB9E1-820A-4950-BC9A-798461D14519}" presName="childText" presStyleLbl="conFgAcc1" presStyleIdx="1" presStyleCnt="3">
        <dgm:presLayoutVars>
          <dgm:bulletEnabled val="1"/>
        </dgm:presLayoutVars>
      </dgm:prSet>
      <dgm:spPr/>
    </dgm:pt>
    <dgm:pt modelId="{E302F93B-3AA8-4CC4-B70B-5E4A19E88B7C}" type="pres">
      <dgm:prSet presAssocID="{0937D3C5-3F7B-47FC-BDC2-55BF8E524B5E}" presName="spaceBetweenRectangles" presStyleCnt="0"/>
      <dgm:spPr/>
    </dgm:pt>
    <dgm:pt modelId="{F90CA29D-C198-44D3-9E9E-112683AA588D}" type="pres">
      <dgm:prSet presAssocID="{74AD3399-0C51-4A66-BB96-FC2146B67BEA}" presName="parentLin" presStyleCnt="0"/>
      <dgm:spPr/>
    </dgm:pt>
    <dgm:pt modelId="{34C1B139-45EF-4879-8A48-B075D41C6BA9}" type="pres">
      <dgm:prSet presAssocID="{74AD3399-0C51-4A66-BB96-FC2146B67BE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39B24D0-D6B6-419D-A0C3-07A166A98437}" type="pres">
      <dgm:prSet presAssocID="{74AD3399-0C51-4A66-BB96-FC2146B67B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8117E-0932-44CC-848F-DE4B5A520976}" type="pres">
      <dgm:prSet presAssocID="{74AD3399-0C51-4A66-BB96-FC2146B67BEA}" presName="negativeSpace" presStyleCnt="0"/>
      <dgm:spPr/>
    </dgm:pt>
    <dgm:pt modelId="{1435EF0E-F22B-4DDF-8017-D8E5FAC1571E}" type="pres">
      <dgm:prSet presAssocID="{74AD3399-0C51-4A66-BB96-FC2146B67BE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589873-B5D2-45DC-8CA0-4FE41C8BEBD9}" type="presOf" srcId="{8EECB9E1-820A-4950-BC9A-798461D14519}" destId="{98F085CE-C461-484F-9D28-29F984EB971B}" srcOrd="1" destOrd="0" presId="urn:microsoft.com/office/officeart/2005/8/layout/list1"/>
    <dgm:cxn modelId="{68253099-E701-4A56-A5FD-34AD21D84590}" srcId="{7D590455-72BD-4189-80C5-6ABD9600FB18}" destId="{8EECB9E1-820A-4950-BC9A-798461D14519}" srcOrd="1" destOrd="0" parTransId="{7CA81A3B-F042-4F95-BAC3-4E7FAF052BA9}" sibTransId="{0937D3C5-3F7B-47FC-BDC2-55BF8E524B5E}"/>
    <dgm:cxn modelId="{159C1FCE-D0F5-4EAE-96A2-F482A8B94B7A}" srcId="{7D590455-72BD-4189-80C5-6ABD9600FB18}" destId="{74AD3399-0C51-4A66-BB96-FC2146B67BEA}" srcOrd="2" destOrd="0" parTransId="{EDFACF0C-A207-433E-B405-3A35446B633A}" sibTransId="{D8A193F7-CD40-407A-8F97-47344EF10C79}"/>
    <dgm:cxn modelId="{206AC4B6-087B-4AF1-935E-57B81ABEE03E}" srcId="{7D590455-72BD-4189-80C5-6ABD9600FB18}" destId="{6FF15435-CD94-421F-BBDF-F8CA6EF53C37}" srcOrd="0" destOrd="0" parTransId="{D54DA2C7-7250-4A16-A14C-266D1B0B02B6}" sibTransId="{3C25D889-C906-4611-9347-EDACDF5CAFA2}"/>
    <dgm:cxn modelId="{4D9722EF-CA85-4DE1-BB28-62D71E426BEF}" type="presOf" srcId="{6FF15435-CD94-421F-BBDF-F8CA6EF53C37}" destId="{03EF5709-FB88-4200-BA50-B41107D01359}" srcOrd="1" destOrd="0" presId="urn:microsoft.com/office/officeart/2005/8/layout/list1"/>
    <dgm:cxn modelId="{5BC435F7-2A12-45C7-8D76-4F60E6763196}" type="presOf" srcId="{6FF15435-CD94-421F-BBDF-F8CA6EF53C37}" destId="{B94939E9-2EF6-4D75-8B7E-179F250EC973}" srcOrd="0" destOrd="0" presId="urn:microsoft.com/office/officeart/2005/8/layout/list1"/>
    <dgm:cxn modelId="{62A885D2-6388-468F-9F6B-6523171AE56F}" type="presOf" srcId="{74AD3399-0C51-4A66-BB96-FC2146B67BEA}" destId="{D39B24D0-D6B6-419D-A0C3-07A166A98437}" srcOrd="1" destOrd="0" presId="urn:microsoft.com/office/officeart/2005/8/layout/list1"/>
    <dgm:cxn modelId="{817B4845-C70E-4EBD-8A9E-CD5F2C0E12E8}" type="presOf" srcId="{74AD3399-0C51-4A66-BB96-FC2146B67BEA}" destId="{34C1B139-45EF-4879-8A48-B075D41C6BA9}" srcOrd="0" destOrd="0" presId="urn:microsoft.com/office/officeart/2005/8/layout/list1"/>
    <dgm:cxn modelId="{39F7DB91-AB34-4494-89D1-3B05CBC4CB5B}" type="presOf" srcId="{7D590455-72BD-4189-80C5-6ABD9600FB18}" destId="{6AE1667C-A26E-4817-B98B-7D43D8633007}" srcOrd="0" destOrd="0" presId="urn:microsoft.com/office/officeart/2005/8/layout/list1"/>
    <dgm:cxn modelId="{E8F7C16D-6318-466D-BAE1-A5E050FF207A}" type="presOf" srcId="{8EECB9E1-820A-4950-BC9A-798461D14519}" destId="{D20E9355-DEDE-4C9C-9450-C94B4D5CBD25}" srcOrd="0" destOrd="0" presId="urn:microsoft.com/office/officeart/2005/8/layout/list1"/>
    <dgm:cxn modelId="{24E2E76D-1AE8-4776-B720-C31D4524415E}" type="presParOf" srcId="{6AE1667C-A26E-4817-B98B-7D43D8633007}" destId="{D3206A29-3E77-4970-81A6-BE6B4785BE05}" srcOrd="0" destOrd="0" presId="urn:microsoft.com/office/officeart/2005/8/layout/list1"/>
    <dgm:cxn modelId="{E01B8358-D2D8-4AA5-A817-716444A30F60}" type="presParOf" srcId="{D3206A29-3E77-4970-81A6-BE6B4785BE05}" destId="{B94939E9-2EF6-4D75-8B7E-179F250EC973}" srcOrd="0" destOrd="0" presId="urn:microsoft.com/office/officeart/2005/8/layout/list1"/>
    <dgm:cxn modelId="{537B4E65-722D-47B8-9239-21DAD88A572B}" type="presParOf" srcId="{D3206A29-3E77-4970-81A6-BE6B4785BE05}" destId="{03EF5709-FB88-4200-BA50-B41107D01359}" srcOrd="1" destOrd="0" presId="urn:microsoft.com/office/officeart/2005/8/layout/list1"/>
    <dgm:cxn modelId="{101BC4D5-9C6E-405E-BE05-1DC7EDBA326C}" type="presParOf" srcId="{6AE1667C-A26E-4817-B98B-7D43D8633007}" destId="{46F765BA-3DEB-4C1C-BED8-5F05BD9258E3}" srcOrd="1" destOrd="0" presId="urn:microsoft.com/office/officeart/2005/8/layout/list1"/>
    <dgm:cxn modelId="{16DE2491-D7F0-42EC-92E3-E8DFD4F8434B}" type="presParOf" srcId="{6AE1667C-A26E-4817-B98B-7D43D8633007}" destId="{50B31BCA-C022-4B68-9125-AB7CD14FEBDF}" srcOrd="2" destOrd="0" presId="urn:microsoft.com/office/officeart/2005/8/layout/list1"/>
    <dgm:cxn modelId="{D3A44F96-3D9F-4494-9D97-7F49BB61975D}" type="presParOf" srcId="{6AE1667C-A26E-4817-B98B-7D43D8633007}" destId="{75E73895-3385-47C2-9E12-9B387F3C4B7D}" srcOrd="3" destOrd="0" presId="urn:microsoft.com/office/officeart/2005/8/layout/list1"/>
    <dgm:cxn modelId="{FE831DEA-9FA9-48B0-A30F-74C21F4FC3CD}" type="presParOf" srcId="{6AE1667C-A26E-4817-B98B-7D43D8633007}" destId="{BB2C0DDE-C65D-426E-913F-E6327AAD5A1E}" srcOrd="4" destOrd="0" presId="urn:microsoft.com/office/officeart/2005/8/layout/list1"/>
    <dgm:cxn modelId="{042D6C29-79A0-45DD-A00D-B99E1ABF4E08}" type="presParOf" srcId="{BB2C0DDE-C65D-426E-913F-E6327AAD5A1E}" destId="{D20E9355-DEDE-4C9C-9450-C94B4D5CBD25}" srcOrd="0" destOrd="0" presId="urn:microsoft.com/office/officeart/2005/8/layout/list1"/>
    <dgm:cxn modelId="{FDA07B32-872F-4DB0-96EE-7E24B796D0CF}" type="presParOf" srcId="{BB2C0DDE-C65D-426E-913F-E6327AAD5A1E}" destId="{98F085CE-C461-484F-9D28-29F984EB971B}" srcOrd="1" destOrd="0" presId="urn:microsoft.com/office/officeart/2005/8/layout/list1"/>
    <dgm:cxn modelId="{85E731E2-BC84-4418-BCA4-DE3E47E2C56B}" type="presParOf" srcId="{6AE1667C-A26E-4817-B98B-7D43D8633007}" destId="{41875E1E-FD5B-4474-AF51-A851DFE00061}" srcOrd="5" destOrd="0" presId="urn:microsoft.com/office/officeart/2005/8/layout/list1"/>
    <dgm:cxn modelId="{07C6AD07-6A5E-45E0-8FF8-D4C4E0B4416B}" type="presParOf" srcId="{6AE1667C-A26E-4817-B98B-7D43D8633007}" destId="{C55DC8D7-9F7E-4BAD-826B-3F2DAEF62E76}" srcOrd="6" destOrd="0" presId="urn:microsoft.com/office/officeart/2005/8/layout/list1"/>
    <dgm:cxn modelId="{6FB0E1C4-85F3-4E0C-A3FF-E3F921C01CBC}" type="presParOf" srcId="{6AE1667C-A26E-4817-B98B-7D43D8633007}" destId="{E302F93B-3AA8-4CC4-B70B-5E4A19E88B7C}" srcOrd="7" destOrd="0" presId="urn:microsoft.com/office/officeart/2005/8/layout/list1"/>
    <dgm:cxn modelId="{B70CAAA1-28D5-4D53-A5AA-7D4E074242F8}" type="presParOf" srcId="{6AE1667C-A26E-4817-B98B-7D43D8633007}" destId="{F90CA29D-C198-44D3-9E9E-112683AA588D}" srcOrd="8" destOrd="0" presId="urn:microsoft.com/office/officeart/2005/8/layout/list1"/>
    <dgm:cxn modelId="{DEB8627B-1FD5-4156-9D36-B171EC98FAF2}" type="presParOf" srcId="{F90CA29D-C198-44D3-9E9E-112683AA588D}" destId="{34C1B139-45EF-4879-8A48-B075D41C6BA9}" srcOrd="0" destOrd="0" presId="urn:microsoft.com/office/officeart/2005/8/layout/list1"/>
    <dgm:cxn modelId="{F4CFBEB3-50F1-49FC-A60D-4BE370CA931E}" type="presParOf" srcId="{F90CA29D-C198-44D3-9E9E-112683AA588D}" destId="{D39B24D0-D6B6-419D-A0C3-07A166A98437}" srcOrd="1" destOrd="0" presId="urn:microsoft.com/office/officeart/2005/8/layout/list1"/>
    <dgm:cxn modelId="{0920760C-8CA7-4D64-9EDE-B1C6BF9386C6}" type="presParOf" srcId="{6AE1667C-A26E-4817-B98B-7D43D8633007}" destId="{7278117E-0932-44CC-848F-DE4B5A520976}" srcOrd="9" destOrd="0" presId="urn:microsoft.com/office/officeart/2005/8/layout/list1"/>
    <dgm:cxn modelId="{BD60E432-91A3-4F30-9AF2-1050F55FC0C4}" type="presParOf" srcId="{6AE1667C-A26E-4817-B98B-7D43D8633007}" destId="{1435EF0E-F22B-4DDF-8017-D8E5FAC1571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0F706D-13E8-458B-824C-92E133CB4CA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E1AE0-7822-408A-842C-69B256205F92}">
      <dgm:prSet phldrT="[Text]"/>
      <dgm:spPr/>
      <dgm:t>
        <a:bodyPr/>
        <a:lstStyle/>
        <a:p>
          <a:r>
            <a:rPr lang="en-US" dirty="0" smtClean="0"/>
            <a:t>Non graphic ads</a:t>
          </a:r>
          <a:endParaRPr lang="en-US" dirty="0"/>
        </a:p>
      </dgm:t>
    </dgm:pt>
    <dgm:pt modelId="{BDFD5E61-D13F-46B7-BD36-74CB3A052D02}" type="parTrans" cxnId="{F398D791-2591-4D25-8B94-B1D10B53E36C}">
      <dgm:prSet/>
      <dgm:spPr/>
      <dgm:t>
        <a:bodyPr/>
        <a:lstStyle/>
        <a:p>
          <a:endParaRPr lang="en-US"/>
        </a:p>
      </dgm:t>
    </dgm:pt>
    <dgm:pt modelId="{1ADE456F-CF46-4A49-B153-513A2F18191B}" type="sibTrans" cxnId="{F398D791-2591-4D25-8B94-B1D10B53E36C}">
      <dgm:prSet/>
      <dgm:spPr/>
      <dgm:t>
        <a:bodyPr/>
        <a:lstStyle/>
        <a:p>
          <a:endParaRPr lang="en-US"/>
        </a:p>
      </dgm:t>
    </dgm:pt>
    <dgm:pt modelId="{B6D0A19D-B4C3-49A7-95EF-C22A16F527F2}" type="pres">
      <dgm:prSet presAssocID="{0F0F706D-13E8-458B-824C-92E133CB4C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08C44-8C4E-48D5-AA1E-D1EFD6494D1C}" type="pres">
      <dgm:prSet presAssocID="{000E1AE0-7822-408A-842C-69B256205F92}" presName="parentText" presStyleLbl="node1" presStyleIdx="0" presStyleCnt="1" custLinFactNeighborX="18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BA02E1-609E-4AE4-AAF0-060702FE9BD6}" type="presOf" srcId="{000E1AE0-7822-408A-842C-69B256205F92}" destId="{A4608C44-8C4E-48D5-AA1E-D1EFD6494D1C}" srcOrd="0" destOrd="0" presId="urn:microsoft.com/office/officeart/2005/8/layout/vList2"/>
    <dgm:cxn modelId="{F398D791-2591-4D25-8B94-B1D10B53E36C}" srcId="{0F0F706D-13E8-458B-824C-92E133CB4CA3}" destId="{000E1AE0-7822-408A-842C-69B256205F92}" srcOrd="0" destOrd="0" parTransId="{BDFD5E61-D13F-46B7-BD36-74CB3A052D02}" sibTransId="{1ADE456F-CF46-4A49-B153-513A2F18191B}"/>
    <dgm:cxn modelId="{5C2F21FE-A65E-4450-B907-AC8C717DC46B}" type="presOf" srcId="{0F0F706D-13E8-458B-824C-92E133CB4CA3}" destId="{B6D0A19D-B4C3-49A7-95EF-C22A16F527F2}" srcOrd="0" destOrd="0" presId="urn:microsoft.com/office/officeart/2005/8/layout/vList2"/>
    <dgm:cxn modelId="{32C9955F-BACA-42E2-8612-FD58EEE95180}" type="presParOf" srcId="{B6D0A19D-B4C3-49A7-95EF-C22A16F527F2}" destId="{A4608C44-8C4E-48D5-AA1E-D1EFD6494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0F706D-13E8-458B-824C-92E133CB4CA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E1AE0-7822-408A-842C-69B256205F92}">
      <dgm:prSet phldrT="[Text]"/>
      <dgm:spPr/>
      <dgm:t>
        <a:bodyPr/>
        <a:lstStyle/>
        <a:p>
          <a:r>
            <a:rPr lang="en-US" dirty="0" smtClean="0"/>
            <a:t>Graphic ads</a:t>
          </a:r>
          <a:endParaRPr lang="en-US" dirty="0"/>
        </a:p>
      </dgm:t>
    </dgm:pt>
    <dgm:pt modelId="{BDFD5E61-D13F-46B7-BD36-74CB3A052D02}" type="parTrans" cxnId="{F398D791-2591-4D25-8B94-B1D10B53E36C}">
      <dgm:prSet/>
      <dgm:spPr/>
      <dgm:t>
        <a:bodyPr/>
        <a:lstStyle/>
        <a:p>
          <a:endParaRPr lang="en-US"/>
        </a:p>
      </dgm:t>
    </dgm:pt>
    <dgm:pt modelId="{1ADE456F-CF46-4A49-B153-513A2F18191B}" type="sibTrans" cxnId="{F398D791-2591-4D25-8B94-B1D10B53E36C}">
      <dgm:prSet/>
      <dgm:spPr/>
      <dgm:t>
        <a:bodyPr/>
        <a:lstStyle/>
        <a:p>
          <a:endParaRPr lang="en-US"/>
        </a:p>
      </dgm:t>
    </dgm:pt>
    <dgm:pt modelId="{B6D0A19D-B4C3-49A7-95EF-C22A16F527F2}" type="pres">
      <dgm:prSet presAssocID="{0F0F706D-13E8-458B-824C-92E133CB4C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08C44-8C4E-48D5-AA1E-D1EFD6494D1C}" type="pres">
      <dgm:prSet presAssocID="{000E1AE0-7822-408A-842C-69B256205F92}" presName="parentText" presStyleLbl="node1" presStyleIdx="0" presStyleCnt="1" custLinFactNeighborX="18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9CD78-8E33-415B-85AA-86AFD15C29C9}" type="presOf" srcId="{000E1AE0-7822-408A-842C-69B256205F92}" destId="{A4608C44-8C4E-48D5-AA1E-D1EFD6494D1C}" srcOrd="0" destOrd="0" presId="urn:microsoft.com/office/officeart/2005/8/layout/vList2"/>
    <dgm:cxn modelId="{F398D791-2591-4D25-8B94-B1D10B53E36C}" srcId="{0F0F706D-13E8-458B-824C-92E133CB4CA3}" destId="{000E1AE0-7822-408A-842C-69B256205F92}" srcOrd="0" destOrd="0" parTransId="{BDFD5E61-D13F-46B7-BD36-74CB3A052D02}" sibTransId="{1ADE456F-CF46-4A49-B153-513A2F18191B}"/>
    <dgm:cxn modelId="{F5E0B667-86B4-4E6F-B47D-6C5ECED995E8}" type="presOf" srcId="{0F0F706D-13E8-458B-824C-92E133CB4CA3}" destId="{B6D0A19D-B4C3-49A7-95EF-C22A16F527F2}" srcOrd="0" destOrd="0" presId="urn:microsoft.com/office/officeart/2005/8/layout/vList2"/>
    <dgm:cxn modelId="{53AFED87-4119-4732-99C3-2C8CBF84B7EA}" type="presParOf" srcId="{B6D0A19D-B4C3-49A7-95EF-C22A16F527F2}" destId="{A4608C44-8C4E-48D5-AA1E-D1EFD6494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0F706D-13E8-458B-824C-92E133CB4CA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0E1AE0-7822-408A-842C-69B256205F92}">
      <dgm:prSet phldrT="[Text]"/>
      <dgm:spPr/>
      <dgm:t>
        <a:bodyPr/>
        <a:lstStyle/>
        <a:p>
          <a:r>
            <a:rPr lang="en-US" dirty="0" smtClean="0"/>
            <a:t>Appears on Google result – when people look for information</a:t>
          </a:r>
          <a:endParaRPr lang="en-US" dirty="0"/>
        </a:p>
      </dgm:t>
    </dgm:pt>
    <dgm:pt modelId="{BDFD5E61-D13F-46B7-BD36-74CB3A052D02}" type="parTrans" cxnId="{F398D791-2591-4D25-8B94-B1D10B53E36C}">
      <dgm:prSet/>
      <dgm:spPr/>
      <dgm:t>
        <a:bodyPr/>
        <a:lstStyle/>
        <a:p>
          <a:endParaRPr lang="en-US"/>
        </a:p>
      </dgm:t>
    </dgm:pt>
    <dgm:pt modelId="{1ADE456F-CF46-4A49-B153-513A2F18191B}" type="sibTrans" cxnId="{F398D791-2591-4D25-8B94-B1D10B53E36C}">
      <dgm:prSet/>
      <dgm:spPr/>
      <dgm:t>
        <a:bodyPr/>
        <a:lstStyle/>
        <a:p>
          <a:endParaRPr lang="en-US"/>
        </a:p>
      </dgm:t>
    </dgm:pt>
    <dgm:pt modelId="{B6D0A19D-B4C3-49A7-95EF-C22A16F527F2}" type="pres">
      <dgm:prSet presAssocID="{0F0F706D-13E8-458B-824C-92E133CB4C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08C44-8C4E-48D5-AA1E-D1EFD6494D1C}" type="pres">
      <dgm:prSet presAssocID="{000E1AE0-7822-408A-842C-69B256205F92}" presName="parentText" presStyleLbl="node1" presStyleIdx="0" presStyleCnt="1" custLinFactNeighborX="18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A3035-C60F-4D0B-85E1-ADE3DF5F8BD0}" type="presOf" srcId="{000E1AE0-7822-408A-842C-69B256205F92}" destId="{A4608C44-8C4E-48D5-AA1E-D1EFD6494D1C}" srcOrd="0" destOrd="0" presId="urn:microsoft.com/office/officeart/2005/8/layout/vList2"/>
    <dgm:cxn modelId="{F398D791-2591-4D25-8B94-B1D10B53E36C}" srcId="{0F0F706D-13E8-458B-824C-92E133CB4CA3}" destId="{000E1AE0-7822-408A-842C-69B256205F92}" srcOrd="0" destOrd="0" parTransId="{BDFD5E61-D13F-46B7-BD36-74CB3A052D02}" sibTransId="{1ADE456F-CF46-4A49-B153-513A2F18191B}"/>
    <dgm:cxn modelId="{38E51174-716B-4093-8386-5EE601C7FBE2}" type="presOf" srcId="{0F0F706D-13E8-458B-824C-92E133CB4CA3}" destId="{B6D0A19D-B4C3-49A7-95EF-C22A16F527F2}" srcOrd="0" destOrd="0" presId="urn:microsoft.com/office/officeart/2005/8/layout/vList2"/>
    <dgm:cxn modelId="{CABF0E0C-3DB2-4102-A47E-236BD6428151}" type="presParOf" srcId="{B6D0A19D-B4C3-49A7-95EF-C22A16F527F2}" destId="{A4608C44-8C4E-48D5-AA1E-D1EFD6494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0F706D-13E8-458B-824C-92E133CB4CA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0E1AE0-7822-408A-842C-69B256205F92}">
      <dgm:prSet phldrT="[Text]"/>
      <dgm:spPr/>
      <dgm:t>
        <a:bodyPr/>
        <a:lstStyle/>
        <a:p>
          <a:r>
            <a:rPr lang="en-US" dirty="0" smtClean="0"/>
            <a:t>Appears on Facebook – when people are relaxing</a:t>
          </a:r>
          <a:endParaRPr lang="en-US" dirty="0"/>
        </a:p>
      </dgm:t>
    </dgm:pt>
    <dgm:pt modelId="{BDFD5E61-D13F-46B7-BD36-74CB3A052D02}" type="parTrans" cxnId="{F398D791-2591-4D25-8B94-B1D10B53E36C}">
      <dgm:prSet/>
      <dgm:spPr/>
      <dgm:t>
        <a:bodyPr/>
        <a:lstStyle/>
        <a:p>
          <a:endParaRPr lang="en-US"/>
        </a:p>
      </dgm:t>
    </dgm:pt>
    <dgm:pt modelId="{1ADE456F-CF46-4A49-B153-513A2F18191B}" type="sibTrans" cxnId="{F398D791-2591-4D25-8B94-B1D10B53E36C}">
      <dgm:prSet/>
      <dgm:spPr/>
      <dgm:t>
        <a:bodyPr/>
        <a:lstStyle/>
        <a:p>
          <a:endParaRPr lang="en-US"/>
        </a:p>
      </dgm:t>
    </dgm:pt>
    <dgm:pt modelId="{B6D0A19D-B4C3-49A7-95EF-C22A16F527F2}" type="pres">
      <dgm:prSet presAssocID="{0F0F706D-13E8-458B-824C-92E133CB4C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08C44-8C4E-48D5-AA1E-D1EFD6494D1C}" type="pres">
      <dgm:prSet presAssocID="{000E1AE0-7822-408A-842C-69B256205F92}" presName="parentText" presStyleLbl="node1" presStyleIdx="0" presStyleCnt="1" custLinFactNeighborX="18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232A8-C328-4DB2-A605-5FD34A958565}" type="presOf" srcId="{0F0F706D-13E8-458B-824C-92E133CB4CA3}" destId="{B6D0A19D-B4C3-49A7-95EF-C22A16F527F2}" srcOrd="0" destOrd="0" presId="urn:microsoft.com/office/officeart/2005/8/layout/vList2"/>
    <dgm:cxn modelId="{5E1077EB-37C1-40F8-B51A-CC800F5887C6}" type="presOf" srcId="{000E1AE0-7822-408A-842C-69B256205F92}" destId="{A4608C44-8C4E-48D5-AA1E-D1EFD6494D1C}" srcOrd="0" destOrd="0" presId="urn:microsoft.com/office/officeart/2005/8/layout/vList2"/>
    <dgm:cxn modelId="{F398D791-2591-4D25-8B94-B1D10B53E36C}" srcId="{0F0F706D-13E8-458B-824C-92E133CB4CA3}" destId="{000E1AE0-7822-408A-842C-69B256205F92}" srcOrd="0" destOrd="0" parTransId="{BDFD5E61-D13F-46B7-BD36-74CB3A052D02}" sibTransId="{1ADE456F-CF46-4A49-B153-513A2F18191B}"/>
    <dgm:cxn modelId="{6955A86B-2070-483B-87DF-A29D27892C45}" type="presParOf" srcId="{B6D0A19D-B4C3-49A7-95EF-C22A16F527F2}" destId="{A4608C44-8C4E-48D5-AA1E-D1EFD6494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0F706D-13E8-458B-824C-92E133CB4CA3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0E1AE0-7822-408A-842C-69B256205F92}">
      <dgm:prSet phldrT="[Text]"/>
      <dgm:spPr/>
      <dgm:t>
        <a:bodyPr/>
        <a:lstStyle/>
        <a:p>
          <a:r>
            <a:rPr lang="en-US" dirty="0" smtClean="0"/>
            <a:t>Target on keywords – gives people what they are looking for</a:t>
          </a:r>
          <a:endParaRPr lang="en-US" dirty="0"/>
        </a:p>
      </dgm:t>
    </dgm:pt>
    <dgm:pt modelId="{BDFD5E61-D13F-46B7-BD36-74CB3A052D02}" type="parTrans" cxnId="{F398D791-2591-4D25-8B94-B1D10B53E36C}">
      <dgm:prSet/>
      <dgm:spPr/>
      <dgm:t>
        <a:bodyPr/>
        <a:lstStyle/>
        <a:p>
          <a:endParaRPr lang="en-US"/>
        </a:p>
      </dgm:t>
    </dgm:pt>
    <dgm:pt modelId="{1ADE456F-CF46-4A49-B153-513A2F18191B}" type="sibTrans" cxnId="{F398D791-2591-4D25-8B94-B1D10B53E36C}">
      <dgm:prSet/>
      <dgm:spPr/>
      <dgm:t>
        <a:bodyPr/>
        <a:lstStyle/>
        <a:p>
          <a:endParaRPr lang="en-US"/>
        </a:p>
      </dgm:t>
    </dgm:pt>
    <dgm:pt modelId="{B6D0A19D-B4C3-49A7-95EF-C22A16F527F2}" type="pres">
      <dgm:prSet presAssocID="{0F0F706D-13E8-458B-824C-92E133CB4C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08C44-8C4E-48D5-AA1E-D1EFD6494D1C}" type="pres">
      <dgm:prSet presAssocID="{000E1AE0-7822-408A-842C-69B256205F92}" presName="parentText" presStyleLbl="node1" presStyleIdx="0" presStyleCnt="1" custLinFactNeighborX="18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07EB3B-3799-45F8-A820-7DCFBCC1E864}" type="presOf" srcId="{000E1AE0-7822-408A-842C-69B256205F92}" destId="{A4608C44-8C4E-48D5-AA1E-D1EFD6494D1C}" srcOrd="0" destOrd="0" presId="urn:microsoft.com/office/officeart/2005/8/layout/vList2"/>
    <dgm:cxn modelId="{C3FF94E0-98A0-4A1A-9373-1FC5B732757A}" type="presOf" srcId="{0F0F706D-13E8-458B-824C-92E133CB4CA3}" destId="{B6D0A19D-B4C3-49A7-95EF-C22A16F527F2}" srcOrd="0" destOrd="0" presId="urn:microsoft.com/office/officeart/2005/8/layout/vList2"/>
    <dgm:cxn modelId="{F398D791-2591-4D25-8B94-B1D10B53E36C}" srcId="{0F0F706D-13E8-458B-824C-92E133CB4CA3}" destId="{000E1AE0-7822-408A-842C-69B256205F92}" srcOrd="0" destOrd="0" parTransId="{BDFD5E61-D13F-46B7-BD36-74CB3A052D02}" sibTransId="{1ADE456F-CF46-4A49-B153-513A2F18191B}"/>
    <dgm:cxn modelId="{C814864A-6812-482A-A60F-5AB751D4BC95}" type="presParOf" srcId="{B6D0A19D-B4C3-49A7-95EF-C22A16F527F2}" destId="{A4608C44-8C4E-48D5-AA1E-D1EFD6494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B31BCA-C022-4B68-9125-AB7CD14FEBDF}">
      <dsp:nvSpPr>
        <dsp:cNvPr id="0" name=""/>
        <dsp:cNvSpPr/>
      </dsp:nvSpPr>
      <dsp:spPr>
        <a:xfrm>
          <a:off x="0" y="524879"/>
          <a:ext cx="815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EF5709-FB88-4200-BA50-B41107D01359}">
      <dsp:nvSpPr>
        <dsp:cNvPr id="0" name=""/>
        <dsp:cNvSpPr/>
      </dsp:nvSpPr>
      <dsp:spPr>
        <a:xfrm>
          <a:off x="407670" y="244439"/>
          <a:ext cx="5707380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Being creative – the world’s best job</a:t>
          </a:r>
          <a:endParaRPr lang="en-US" sz="1900" kern="1200" dirty="0"/>
        </a:p>
      </dsp:txBody>
      <dsp:txXfrm>
        <a:off x="407670" y="244439"/>
        <a:ext cx="5707380" cy="560880"/>
      </dsp:txXfrm>
    </dsp:sp>
    <dsp:sp modelId="{C55DC8D7-9F7E-4BAD-826B-3F2DAEF62E76}">
      <dsp:nvSpPr>
        <dsp:cNvPr id="0" name=""/>
        <dsp:cNvSpPr/>
      </dsp:nvSpPr>
      <dsp:spPr>
        <a:xfrm>
          <a:off x="0" y="1386719"/>
          <a:ext cx="815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F085CE-C461-484F-9D28-29F984EB971B}">
      <dsp:nvSpPr>
        <dsp:cNvPr id="0" name=""/>
        <dsp:cNvSpPr/>
      </dsp:nvSpPr>
      <dsp:spPr>
        <a:xfrm>
          <a:off x="407670" y="1106279"/>
          <a:ext cx="5707380" cy="5608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Using the right tools – </a:t>
          </a:r>
          <a:r>
            <a:rPr lang="en-US" sz="1900" kern="1200" dirty="0" err="1" smtClean="0"/>
            <a:t>Wario</a:t>
          </a:r>
          <a:r>
            <a:rPr lang="en-US" sz="1900" kern="1200" dirty="0" smtClean="0"/>
            <a:t> Land: shake it!</a:t>
          </a:r>
          <a:endParaRPr lang="en-US" sz="1900" kern="1200" dirty="0"/>
        </a:p>
      </dsp:txBody>
      <dsp:txXfrm>
        <a:off x="407670" y="1106279"/>
        <a:ext cx="5707380" cy="560880"/>
      </dsp:txXfrm>
    </dsp:sp>
    <dsp:sp modelId="{1435EF0E-F22B-4DDF-8017-D8E5FAC1571E}">
      <dsp:nvSpPr>
        <dsp:cNvPr id="0" name=""/>
        <dsp:cNvSpPr/>
      </dsp:nvSpPr>
      <dsp:spPr>
        <a:xfrm>
          <a:off x="0" y="2248560"/>
          <a:ext cx="815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9B24D0-D6B6-419D-A0C3-07A166A98437}">
      <dsp:nvSpPr>
        <dsp:cNvPr id="0" name=""/>
        <dsp:cNvSpPr/>
      </dsp:nvSpPr>
      <dsp:spPr>
        <a:xfrm>
          <a:off x="407670" y="1968120"/>
          <a:ext cx="5707380" cy="5608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Using empathy – prototyping your website on paper </a:t>
          </a:r>
          <a:endParaRPr lang="en-US" sz="1900" kern="1200" dirty="0"/>
        </a:p>
      </dsp:txBody>
      <dsp:txXfrm>
        <a:off x="407670" y="1968120"/>
        <a:ext cx="5707380" cy="5608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DAE15-D783-4483-B533-A0300AA974F7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5869-B759-4ED6-A050-296B4395D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2925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58AAA-DCF9-4CC0-95B8-DB5B83E9CA1C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4E53B-C977-41AB-9901-BE4976BF9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68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handle </a:t>
            </a:r>
            <a:r>
              <a:rPr lang="en-US" smtClean="0"/>
              <a:t>employees blogging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4E53B-C977-41AB-9901-BE4976BF99C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311F-9CF3-4BCE-992E-15D39A4123C1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4D08-F977-42C6-9135-96553CBE0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581400"/>
            <a:ext cx="8229600" cy="1371600"/>
          </a:xfrm>
        </p:spPr>
        <p:txBody>
          <a:bodyPr>
            <a:normAutofit/>
          </a:bodyPr>
          <a:lstStyle>
            <a:lvl1pPr algn="ctr">
              <a:buNone/>
              <a:defRPr sz="40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53000"/>
            <a:ext cx="8229600" cy="609600"/>
          </a:xfrm>
        </p:spPr>
        <p:txBody>
          <a:bodyPr>
            <a:normAutofit/>
          </a:bodyPr>
          <a:lstStyle>
            <a:lvl1pPr algn="ctr">
              <a:buNone/>
              <a:defRPr sz="2400" b="1" i="1">
                <a:solidFill>
                  <a:schemeClr val="bg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err="1" smtClean="0"/>
              <a:t>SubTitle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48400"/>
            <a:ext cx="2743200" cy="609600"/>
          </a:xfrm>
        </p:spPr>
        <p:txBody>
          <a:bodyPr>
            <a:normAutofit/>
          </a:bodyPr>
          <a:lstStyle>
            <a:lvl1pPr algn="l">
              <a:buNone/>
              <a:defRPr sz="1200" b="0" i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0" y="6248400"/>
            <a:ext cx="2743200" cy="609600"/>
          </a:xfrm>
        </p:spPr>
        <p:txBody>
          <a:bodyPr>
            <a:normAutofit/>
          </a:bodyPr>
          <a:lstStyle>
            <a:lvl1pPr algn="r">
              <a:buNone/>
              <a:defRPr sz="1200" b="0" i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</a:p>
          <a:p>
            <a:pPr lvl="0"/>
            <a:r>
              <a:rPr lang="en-US" dirty="0" smtClean="0"/>
              <a:t>Place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3581400"/>
            <a:ext cx="7620000" cy="1371600"/>
          </a:xfrm>
        </p:spPr>
        <p:txBody>
          <a:bodyPr>
            <a:normAutofit/>
          </a:bodyPr>
          <a:lstStyle>
            <a:lvl1pPr algn="ctr">
              <a:buNone/>
              <a:defRPr sz="4000" b="1">
                <a:solidFill>
                  <a:schemeClr val="tx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953000"/>
            <a:ext cx="7620000" cy="609600"/>
          </a:xfrm>
        </p:spPr>
        <p:txBody>
          <a:bodyPr>
            <a:normAutofit/>
          </a:bodyPr>
          <a:lstStyle>
            <a:lvl1pPr algn="ctr">
              <a:buNone/>
              <a:defRPr sz="2400" b="1" i="1">
                <a:solidFill>
                  <a:schemeClr val="tx2">
                    <a:lumMod val="50000"/>
                  </a:schemeClr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err="1" smtClean="0"/>
              <a:t>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0"/>
            <a:ext cx="8305800" cy="457200"/>
          </a:xfrm>
        </p:spPr>
        <p:txBody>
          <a:bodyPr>
            <a:normAutofit/>
          </a:bodyPr>
          <a:lstStyle>
            <a:lvl1pPr algn="l">
              <a:buNone/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57200"/>
            <a:ext cx="8305800" cy="228600"/>
          </a:xfrm>
        </p:spPr>
        <p:txBody>
          <a:bodyPr>
            <a:noAutofit/>
          </a:bodyPr>
          <a:lstStyle>
            <a:lvl1pPr algn="l">
              <a:buNone/>
              <a:defRPr sz="1500" b="1" i="1">
                <a:solidFill>
                  <a:schemeClr val="bg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err="1" smtClean="0"/>
              <a:t>SubTitle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990600"/>
            <a:ext cx="8305800" cy="57150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 b="0" baseline="0">
                <a:solidFill>
                  <a:schemeClr val="tx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F311F-9CF3-4BCE-992E-15D39A4123C1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4D08-F977-42C6-9135-96553CBE0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slandreefjob.com/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hyperlink" Target="http://www.mequoda.com/articles/website-design/paper-prototyping-usability-tests-for-website-design/" TargetMode="External"/><Relationship Id="rId4" Type="http://schemas.openxmlformats.org/officeDocument/2006/relationships/diagramLayout" Target="../diagrams/layout4.xml"/><Relationship Id="rId9" Type="http://schemas.openxmlformats.org/officeDocument/2006/relationships/hyperlink" Target="http://www.youtube.com/wariolandshakeit200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26" Type="http://schemas.openxmlformats.org/officeDocument/2006/relationships/diagramQuickStyle" Target="../diagrams/quickStyle9.xml"/><Relationship Id="rId39" Type="http://schemas.openxmlformats.org/officeDocument/2006/relationships/diagramData" Target="../diagrams/data12.xml"/><Relationship Id="rId3" Type="http://schemas.openxmlformats.org/officeDocument/2006/relationships/image" Target="../media/image10.png"/><Relationship Id="rId21" Type="http://schemas.openxmlformats.org/officeDocument/2006/relationships/diagramQuickStyle" Target="../diagrams/quickStyle8.xml"/><Relationship Id="rId34" Type="http://schemas.openxmlformats.org/officeDocument/2006/relationships/diagramData" Target="../diagrams/data11.xml"/><Relationship Id="rId42" Type="http://schemas.openxmlformats.org/officeDocument/2006/relationships/diagramColors" Target="../diagrams/colors12.xml"/><Relationship Id="rId47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5" Type="http://schemas.openxmlformats.org/officeDocument/2006/relationships/diagramLayout" Target="../diagrams/layout9.xml"/><Relationship Id="rId33" Type="http://schemas.microsoft.com/office/2007/relationships/diagramDrawing" Target="../diagrams/drawing10.xml"/><Relationship Id="rId38" Type="http://schemas.microsoft.com/office/2007/relationships/diagramDrawing" Target="../diagrams/drawing11.xml"/><Relationship Id="rId46" Type="http://schemas.openxmlformats.org/officeDocument/2006/relationships/image" Target="../media/image13.png"/><Relationship Id="rId2" Type="http://schemas.openxmlformats.org/officeDocument/2006/relationships/image" Target="../media/image9.png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29" Type="http://schemas.openxmlformats.org/officeDocument/2006/relationships/diagramData" Target="../diagrams/data10.xml"/><Relationship Id="rId41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24" Type="http://schemas.openxmlformats.org/officeDocument/2006/relationships/diagramData" Target="../diagrams/data9.xml"/><Relationship Id="rId32" Type="http://schemas.openxmlformats.org/officeDocument/2006/relationships/diagramColors" Target="../diagrams/colors10.xml"/><Relationship Id="rId37" Type="http://schemas.openxmlformats.org/officeDocument/2006/relationships/diagramColors" Target="../diagrams/colors11.xml"/><Relationship Id="rId40" Type="http://schemas.openxmlformats.org/officeDocument/2006/relationships/diagramLayout" Target="../diagrams/layout12.xml"/><Relationship Id="rId45" Type="http://schemas.openxmlformats.org/officeDocument/2006/relationships/image" Target="../media/image12.png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28" Type="http://schemas.microsoft.com/office/2007/relationships/diagramDrawing" Target="../diagrams/drawing9.xml"/><Relationship Id="rId36" Type="http://schemas.openxmlformats.org/officeDocument/2006/relationships/diagramQuickStyle" Target="../diagrams/quickStyle11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31" Type="http://schemas.openxmlformats.org/officeDocument/2006/relationships/diagramQuickStyle" Target="../diagrams/quickStyle10.xml"/><Relationship Id="rId44" Type="http://schemas.openxmlformats.org/officeDocument/2006/relationships/image" Target="../media/image11.png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Relationship Id="rId27" Type="http://schemas.openxmlformats.org/officeDocument/2006/relationships/diagramColors" Target="../diagrams/colors9.xml"/><Relationship Id="rId30" Type="http://schemas.openxmlformats.org/officeDocument/2006/relationships/diagramLayout" Target="../diagrams/layout10.xml"/><Relationship Id="rId35" Type="http://schemas.openxmlformats.org/officeDocument/2006/relationships/diagramLayout" Target="../diagrams/layout11.xml"/><Relationship Id="rId43" Type="http://schemas.microsoft.com/office/2007/relationships/diagramDrawing" Target="../diagrams/drawing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hyperlink" Target="http://www.julienrio.com/marketing/english/21/Which_Social_Media_is_the_most_adapted_to_my_business_.html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Working in the web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and being different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Julien RIO</a:t>
            </a:r>
          </a:p>
          <a:p>
            <a:r>
              <a:rPr lang="en-US" dirty="0" smtClean="0"/>
              <a:t>www.julienrio.com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14/06/2012</a:t>
            </a:r>
          </a:p>
          <a:p>
            <a:r>
              <a:rPr lang="en-US" dirty="0" smtClean="0"/>
              <a:t>Hong Kong </a:t>
            </a:r>
            <a:r>
              <a:rPr lang="en-US" dirty="0" err="1" smtClean="0"/>
              <a:t>PolyTechnic</a:t>
            </a:r>
            <a:r>
              <a:rPr lang="en-US" dirty="0" smtClean="0"/>
              <a:t>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Hong Kong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highly competitive place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00" y="838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0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Be the best in what you do!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There is a simple way for being different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994680995"/>
              </p:ext>
            </p:extLst>
          </p:nvPr>
        </p:nvGraphicFramePr>
        <p:xfrm>
          <a:off x="457200" y="990600"/>
          <a:ext cx="8305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1815635408"/>
              </p:ext>
            </p:extLst>
          </p:nvPr>
        </p:nvGraphicFramePr>
        <p:xfrm>
          <a:off x="425447" y="990600"/>
          <a:ext cx="8305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8347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C3C7D5-9F1E-1C4B-AE4F-776370B05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F0C3C7D5-9F1E-1C4B-AE4F-776370B05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F0C3C7D5-9F1E-1C4B-AE4F-776370B05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graphicEl>
                                              <a:dgm id="{F0C3C7D5-9F1E-1C4B-AE4F-776370B05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C3C7D5-9F1E-1C4B-AE4F-776370B05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4ABA9-09C2-D54F-9223-57F0E78B0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dgm id="{20B4ABA9-09C2-D54F-9223-57F0E78B0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20B4ABA9-09C2-D54F-9223-57F0E78B0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>
                                            <p:graphicEl>
                                              <a:dgm id="{20B4ABA9-09C2-D54F-9223-57F0E78B0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4ABA9-09C2-D54F-9223-57F0E78B0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718A2C-0A23-0241-8E28-3834DFBC3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18718A2C-0A23-0241-8E28-3834DFBC3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18718A2C-0A23-0241-8E28-3834DFBC3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>
                                            <p:graphicEl>
                                              <a:dgm id="{18718A2C-0A23-0241-8E28-3834DFBC3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718A2C-0A23-0241-8E28-3834DFBC3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E158D-6FF2-4F4F-8C62-1B53BE1D5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BAFE158D-6FF2-4F4F-8C62-1B53BE1D5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BAFE158D-6FF2-4F4F-8C62-1B53BE1D5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>
                                            <p:graphicEl>
                                              <a:dgm id="{BAFE158D-6FF2-4F4F-8C62-1B53BE1D5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E158D-6FF2-4F4F-8C62-1B53BE1D5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4716BB-F1D8-7342-9BB5-CF2D8F604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4B4716BB-F1D8-7342-9BB5-CF2D8F604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4B4716BB-F1D8-7342-9BB5-CF2D8F604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>
                                            <p:graphicEl>
                                              <a:dgm id="{4B4716BB-F1D8-7342-9BB5-CF2D8F604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4716BB-F1D8-7342-9BB5-CF2D8F604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D725C9-D41A-A541-8BB2-3D34A9F9F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EDD725C9-D41A-A541-8BB2-3D34A9F9F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EDD725C9-D41A-A541-8BB2-3D34A9F9F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graphicEl>
                                              <a:dgm id="{EDD725C9-D41A-A541-8BB2-3D34A9F9F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D725C9-D41A-A541-8BB2-3D34A9F9F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BC5C7-C2CE-5243-A118-21BF89F7E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14DBC5C7-C2CE-5243-A118-21BF89F7E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14DBC5C7-C2CE-5243-A118-21BF89F7E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>
                                            <p:graphicEl>
                                              <a:dgm id="{14DBC5C7-C2CE-5243-A118-21BF89F7E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BC5C7-C2CE-5243-A118-21BF89F7E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ACF110-32F8-5D4D-8744-46F01D45B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B6ACF110-32F8-5D4D-8744-46F01D45B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B6ACF110-32F8-5D4D-8744-46F01D45B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7">
                                            <p:graphicEl>
                                              <a:dgm id="{B6ACF110-32F8-5D4D-8744-46F01D45B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ACF110-32F8-5D4D-8744-46F01D45B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DBDB54-3DDA-0B4F-A775-0FDB2478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C0DBDB54-3DDA-0B4F-A775-0FDB2478A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graphicEl>
                                              <a:dgm id="{C0DBDB54-3DDA-0B4F-A775-0FDB2478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">
                                            <p:graphicEl>
                                              <a:dgm id="{C0DBDB54-3DDA-0B4F-A775-0FDB2478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DBDB54-3DDA-0B4F-A775-0FDB2478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1FB440-9AC7-D44D-8D10-3187FCF3D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graphicEl>
                                              <a:dgm id="{7C1FB440-9AC7-D44D-8D10-3187FCF3D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graphicEl>
                                              <a:dgm id="{7C1FB440-9AC7-D44D-8D10-3187FCF3D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7">
                                            <p:graphicEl>
                                              <a:dgm id="{7C1FB440-9AC7-D44D-8D10-3187FCF3D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1FB440-9AC7-D44D-8D10-3187FCF3D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0DCFDB-AA99-D047-BBE3-53E1ED53F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graphicEl>
                                              <a:dgm id="{490DCFDB-AA99-D047-BBE3-53E1ED53F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490DCFDB-AA99-D047-BBE3-53E1ED53F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">
                                            <p:graphicEl>
                                              <a:dgm id="{490DCFDB-AA99-D047-BBE3-53E1ED53F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0DCFDB-AA99-D047-BBE3-53E1ED53F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9B915A-3493-964B-BF4E-78A0BBC6B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graphicEl>
                                              <a:dgm id="{119B915A-3493-964B-BF4E-78A0BBC6B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graphicEl>
                                              <a:dgm id="{119B915A-3493-964B-BF4E-78A0BBC6B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7">
                                            <p:graphicEl>
                                              <a:dgm id="{119B915A-3493-964B-BF4E-78A0BBC6B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9B915A-3493-964B-BF4E-78A0BBC6B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F0C3C7D5-9F1E-1C4B-AE4F-776370B05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C3C7D5-9F1E-1C4B-AE4F-776370B05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20B4ABA9-09C2-D54F-9223-57F0E78B0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4ABA9-09C2-D54F-9223-57F0E78B0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18718A2C-0A23-0241-8E28-3834DFBC3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718A2C-0A23-0241-8E28-3834DFBC3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BAFE158D-6FF2-4F4F-8C62-1B53BE1D5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E158D-6FF2-4F4F-8C62-1B53BE1D5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graphicEl>
                                              <a:dgm id="{4B4716BB-F1D8-7342-9BB5-CF2D8F604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4716BB-F1D8-7342-9BB5-CF2D8F604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EDD725C9-D41A-A541-8BB2-3D34A9F9F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D725C9-D41A-A541-8BB2-3D34A9F9F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dgm id="{14DBC5C7-C2CE-5243-A118-21BF89F7E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BC5C7-C2CE-5243-A118-21BF89F7E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graphicEl>
                                              <a:dgm id="{B6ACF110-32F8-5D4D-8744-46F01D45B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ACF110-32F8-5D4D-8744-46F01D45B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C0DBDB54-3DDA-0B4F-A775-0FDB2478A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DBDB54-3DDA-0B4F-A775-0FDB2478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C1FB440-9AC7-D44D-8D10-3187FCF3D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1FB440-9AC7-D44D-8D10-3187FCF3D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490DCFDB-AA99-D047-BBE3-53E1ED53F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0DCFDB-AA99-D047-BBE3-53E1ED53F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119B915A-3493-964B-BF4E-78A0BBC6B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9B915A-3493-964B-BF4E-78A0BBC6B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7" grpId="1">
        <p:bldSub>
          <a:bldDgm/>
        </p:bldSub>
      </p:bldGraphic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Making your work different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Concepts of SEO &amp; SEM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50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Basics of SEO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SEO?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Search Engine Optimization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1397000"/>
          <a:ext cx="8153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367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Why choosing Web marketing &amp; Web Advertising?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Search Engine Marketing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5800" y="1524000"/>
            <a:ext cx="8153400" cy="2971800"/>
            <a:chOff x="762000" y="2667000"/>
            <a:chExt cx="8153400" cy="2971800"/>
          </a:xfrm>
        </p:grpSpPr>
        <p:graphicFrame>
          <p:nvGraphicFramePr>
            <p:cNvPr id="5" name="Diagram 4"/>
            <p:cNvGraphicFramePr/>
            <p:nvPr/>
          </p:nvGraphicFramePr>
          <p:xfrm>
            <a:off x="762000" y="2667000"/>
            <a:ext cx="8153400" cy="2971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Right Arrow 6">
              <a:hlinkClick r:id="rId8"/>
            </p:cNvPr>
            <p:cNvSpPr/>
            <p:nvPr/>
          </p:nvSpPr>
          <p:spPr>
            <a:xfrm>
              <a:off x="8534400" y="3276600"/>
              <a:ext cx="304800" cy="304800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>
              <a:hlinkClick r:id="rId9"/>
            </p:cNvPr>
            <p:cNvSpPr/>
            <p:nvPr/>
          </p:nvSpPr>
          <p:spPr>
            <a:xfrm>
              <a:off x="8534400" y="4114800"/>
              <a:ext cx="304800" cy="304800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>
              <a:hlinkClick r:id="rId10"/>
            </p:cNvPr>
            <p:cNvSpPr/>
            <p:nvPr/>
          </p:nvSpPr>
          <p:spPr>
            <a:xfrm>
              <a:off x="8534400" y="5029200"/>
              <a:ext cx="304800" cy="304800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647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to advertise online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Some key examples based on my personal experience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Google ads VS Facebook 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suits me best?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447800" y="2667000"/>
            <a:ext cx="6534150" cy="1123950"/>
            <a:chOff x="1447800" y="2667000"/>
            <a:chExt cx="6534150" cy="11239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0" y="2667000"/>
              <a:ext cx="226695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2819400"/>
              <a:ext cx="2057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4" name="Straight Connector 13"/>
          <p:cNvCxnSpPr/>
          <p:nvPr/>
        </p:nvCxnSpPr>
        <p:spPr>
          <a:xfrm>
            <a:off x="4572000" y="990600"/>
            <a:ext cx="0" cy="556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28600" y="5334000"/>
            <a:ext cx="8610600" cy="304800"/>
            <a:chOff x="228600" y="5334000"/>
            <a:chExt cx="8610600" cy="304800"/>
          </a:xfrm>
        </p:grpSpPr>
        <p:graphicFrame>
          <p:nvGraphicFramePr>
            <p:cNvPr id="15" name="Diagram 14"/>
            <p:cNvGraphicFramePr/>
            <p:nvPr/>
          </p:nvGraphicFramePr>
          <p:xfrm>
            <a:off x="228600" y="5334000"/>
            <a:ext cx="4038600" cy="304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24" name="Diagram 23"/>
            <p:cNvGraphicFramePr/>
            <p:nvPr/>
          </p:nvGraphicFramePr>
          <p:xfrm>
            <a:off x="4800600" y="5334000"/>
            <a:ext cx="4038600" cy="304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28600" y="5715000"/>
            <a:ext cx="8610600" cy="304800"/>
            <a:chOff x="228600" y="5715000"/>
            <a:chExt cx="8610600" cy="304800"/>
          </a:xfrm>
        </p:grpSpPr>
        <p:graphicFrame>
          <p:nvGraphicFramePr>
            <p:cNvPr id="17" name="Diagram 16"/>
            <p:cNvGraphicFramePr/>
            <p:nvPr/>
          </p:nvGraphicFramePr>
          <p:xfrm>
            <a:off x="228600" y="5715000"/>
            <a:ext cx="4038600" cy="304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graphicFrame>
          <p:nvGraphicFramePr>
            <p:cNvPr id="25" name="Diagram 24"/>
            <p:cNvGraphicFramePr/>
            <p:nvPr/>
          </p:nvGraphicFramePr>
          <p:xfrm>
            <a:off x="4800600" y="5715000"/>
            <a:ext cx="4038600" cy="304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228600" y="6096000"/>
            <a:ext cx="8610600" cy="304800"/>
            <a:chOff x="228600" y="6096000"/>
            <a:chExt cx="8610600" cy="304800"/>
          </a:xfrm>
        </p:grpSpPr>
        <p:graphicFrame>
          <p:nvGraphicFramePr>
            <p:cNvPr id="18" name="Diagram 17"/>
            <p:cNvGraphicFramePr/>
            <p:nvPr/>
          </p:nvGraphicFramePr>
          <p:xfrm>
            <a:off x="228600" y="6096000"/>
            <a:ext cx="4038600" cy="304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4" r:lo="rId25" r:qs="rId26" r:cs="rId27"/>
            </a:graphicData>
          </a:graphic>
        </p:graphicFrame>
        <p:graphicFrame>
          <p:nvGraphicFramePr>
            <p:cNvPr id="26" name="Diagram 25"/>
            <p:cNvGraphicFramePr/>
            <p:nvPr/>
          </p:nvGraphicFramePr>
          <p:xfrm>
            <a:off x="4800600" y="6096000"/>
            <a:ext cx="4038600" cy="304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9" r:lo="rId30" r:qs="rId31" r:cs="rId32"/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228600" y="6477000"/>
            <a:ext cx="8610600" cy="304800"/>
            <a:chOff x="228600" y="6477000"/>
            <a:chExt cx="8610600" cy="304800"/>
          </a:xfrm>
        </p:grpSpPr>
        <p:graphicFrame>
          <p:nvGraphicFramePr>
            <p:cNvPr id="19" name="Diagram 18"/>
            <p:cNvGraphicFramePr/>
            <p:nvPr/>
          </p:nvGraphicFramePr>
          <p:xfrm>
            <a:off x="228600" y="6477000"/>
            <a:ext cx="4038600" cy="304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4" r:lo="rId35" r:qs="rId36" r:cs="rId37"/>
            </a:graphicData>
          </a:graphic>
        </p:graphicFrame>
        <p:graphicFrame>
          <p:nvGraphicFramePr>
            <p:cNvPr id="27" name="Diagram 26"/>
            <p:cNvGraphicFramePr/>
            <p:nvPr/>
          </p:nvGraphicFramePr>
          <p:xfrm>
            <a:off x="4800600" y="6477000"/>
            <a:ext cx="4038600" cy="304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9" r:lo="rId40" r:qs="rId41" r:cs="rId42"/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0" y="8382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Google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Adword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8382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Facebook ads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1219200"/>
            <a:ext cx="9144001" cy="4087574"/>
            <a:chOff x="0" y="1219200"/>
            <a:chExt cx="9144001" cy="408757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4592411" y="1219200"/>
              <a:ext cx="455159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Group 31"/>
            <p:cNvGrpSpPr/>
            <p:nvPr/>
          </p:nvGrpSpPr>
          <p:grpSpPr>
            <a:xfrm>
              <a:off x="0" y="1219200"/>
              <a:ext cx="4523509" cy="4087574"/>
              <a:chOff x="0" y="1219200"/>
              <a:chExt cx="4523509" cy="408757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5" cstate="print"/>
              <a:srcRect b="23594"/>
              <a:stretch>
                <a:fillRect/>
              </a:stretch>
            </p:blipFill>
            <p:spPr bwMode="auto">
              <a:xfrm>
                <a:off x="0" y="1219200"/>
                <a:ext cx="4523509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6" cstate="print"/>
              <a:srcRect b="15724"/>
              <a:stretch>
                <a:fillRect/>
              </a:stretch>
            </p:blipFill>
            <p:spPr bwMode="auto">
              <a:xfrm>
                <a:off x="0" y="3700380"/>
                <a:ext cx="4495800" cy="1606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715000" y="2819400"/>
            <a:ext cx="2524125" cy="1181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Which Social Media is the most adapted to my business?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How to choose the right Social Media?</a:t>
            </a:r>
            <a:endParaRPr lang="en-US" dirty="0"/>
          </a:p>
        </p:txBody>
      </p:sp>
      <p:pic>
        <p:nvPicPr>
          <p:cNvPr id="2052" name="Picture 4" descr="JulienRio.com: Social M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609600" cy="609600"/>
          </a:xfrm>
          <a:prstGeom prst="rect">
            <a:avLst/>
          </a:prstGeom>
          <a:noFill/>
        </p:spPr>
      </p:pic>
      <p:pic>
        <p:nvPicPr>
          <p:cNvPr id="2054" name="Picture 6" descr="JulienRio.com: Social M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609600" cy="609600"/>
          </a:xfrm>
          <a:prstGeom prst="rect">
            <a:avLst/>
          </a:prstGeom>
          <a:noFill/>
        </p:spPr>
      </p:pic>
      <p:pic>
        <p:nvPicPr>
          <p:cNvPr id="2056" name="Picture 8" descr="JulienRio.com: Social M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505200"/>
            <a:ext cx="609600" cy="609600"/>
          </a:xfrm>
          <a:prstGeom prst="rect">
            <a:avLst/>
          </a:prstGeom>
          <a:noFill/>
        </p:spPr>
      </p:pic>
      <p:pic>
        <p:nvPicPr>
          <p:cNvPr id="2058" name="Picture 10" descr="JulienRio.com: Social M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505200"/>
            <a:ext cx="609600" cy="609600"/>
          </a:xfrm>
          <a:prstGeom prst="rect">
            <a:avLst/>
          </a:prstGeom>
          <a:noFill/>
        </p:spPr>
      </p:pic>
      <p:pic>
        <p:nvPicPr>
          <p:cNvPr id="2060" name="Picture 12" descr="JulienRio.com: Social M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828800"/>
            <a:ext cx="609600" cy="609600"/>
          </a:xfrm>
          <a:prstGeom prst="rect">
            <a:avLst/>
          </a:prstGeom>
          <a:noFill/>
        </p:spPr>
      </p:pic>
      <p:pic>
        <p:nvPicPr>
          <p:cNvPr id="2062" name="Picture 14" descr="JulienRio.com: Social Med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828800"/>
            <a:ext cx="609600" cy="609600"/>
          </a:xfrm>
          <a:prstGeom prst="rect">
            <a:avLst/>
          </a:prstGeom>
          <a:noFill/>
        </p:spPr>
      </p:pic>
      <p:pic>
        <p:nvPicPr>
          <p:cNvPr id="2064" name="Picture 16" descr="JulienRio.com: Social Med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2667000"/>
            <a:ext cx="609600" cy="609600"/>
          </a:xfrm>
          <a:prstGeom prst="rect">
            <a:avLst/>
          </a:prstGeom>
          <a:noFill/>
        </p:spPr>
      </p:pic>
      <p:pic>
        <p:nvPicPr>
          <p:cNvPr id="2066" name="Picture 18" descr="JulienRio.com: Social Med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2667000"/>
            <a:ext cx="609600" cy="609600"/>
          </a:xfrm>
          <a:prstGeom prst="rect">
            <a:avLst/>
          </a:prstGeom>
          <a:noFill/>
        </p:spPr>
      </p:pic>
      <p:pic>
        <p:nvPicPr>
          <p:cNvPr id="2068" name="Picture 20" descr="JulienRio.com: Social Med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4419600"/>
            <a:ext cx="609600" cy="609600"/>
          </a:xfrm>
          <a:prstGeom prst="rect">
            <a:avLst/>
          </a:prstGeom>
          <a:noFill/>
        </p:spPr>
      </p:pic>
      <p:pic>
        <p:nvPicPr>
          <p:cNvPr id="2070" name="Picture 22" descr="JulienRio.com: Social Medi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200" y="4419600"/>
            <a:ext cx="609600" cy="609600"/>
          </a:xfrm>
          <a:prstGeom prst="rect">
            <a:avLst/>
          </a:prstGeom>
          <a:noFill/>
        </p:spPr>
      </p:pic>
      <p:pic>
        <p:nvPicPr>
          <p:cNvPr id="2072" name="Picture 24" descr="JulienRio.com: Social Medi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" y="5257800"/>
            <a:ext cx="609600" cy="609600"/>
          </a:xfrm>
          <a:prstGeom prst="rect">
            <a:avLst/>
          </a:prstGeom>
          <a:noFill/>
        </p:spPr>
      </p:pic>
      <p:pic>
        <p:nvPicPr>
          <p:cNvPr id="2074" name="Picture 26" descr="JulienRio.com: Social Medi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" y="5257800"/>
            <a:ext cx="609600" cy="609600"/>
          </a:xfrm>
          <a:prstGeom prst="rect">
            <a:avLst/>
          </a:prstGeom>
          <a:noFill/>
        </p:spPr>
      </p:pic>
      <p:pic>
        <p:nvPicPr>
          <p:cNvPr id="2076" name="Picture 28" descr="JulienRio.com: Social Medi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096000"/>
            <a:ext cx="609600" cy="609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676400" y="914400"/>
            <a:ext cx="7315200" cy="5791200"/>
            <a:chOff x="1676400" y="914400"/>
            <a:chExt cx="7315200" cy="5791200"/>
          </a:xfrm>
        </p:grpSpPr>
        <p:sp>
          <p:nvSpPr>
            <p:cNvPr id="5" name="Right Arrow 4">
              <a:hlinkClick r:id="rId15"/>
            </p:cNvPr>
            <p:cNvSpPr/>
            <p:nvPr/>
          </p:nvSpPr>
          <p:spPr>
            <a:xfrm>
              <a:off x="8686800" y="6400800"/>
              <a:ext cx="304800" cy="304800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76400" y="914400"/>
              <a:ext cx="7204416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752600" y="6167735"/>
              <a:ext cx="655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Who uses Social Media for professional reasons?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Why using Social Media?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good and wrong reasons for using Social Media platforms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9906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When to post on Social Media?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57200"/>
            <a:ext cx="8305800" cy="2286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optimal time to post news on your platform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5800" y="990600"/>
            <a:ext cx="8305800" cy="3276600"/>
          </a:xfrm>
        </p:spPr>
        <p:txBody>
          <a:bodyPr/>
          <a:lstStyle/>
          <a:p>
            <a:r>
              <a:rPr lang="en-US" dirty="0" smtClean="0"/>
              <a:t>At what time of the day would you post your news to get the optimal response?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959873"/>
            <a:ext cx="6636659" cy="4059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2523"/>
            <a:ext cx="43890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 smtClean="0"/>
              <a:t>Source: Buddy Media, Strategies for Effective Facebook Wall Posts (2011)</a:t>
            </a:r>
            <a:endParaRPr lang="de-CH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601980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Those numbers were studied for Facebook, but the analyze makes even more sense with Twitter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8009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85800" y="990600"/>
            <a:ext cx="8305800" cy="57150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Myriad Pro" pitchFamily="34" charset="0"/>
              </a:rPr>
              <a:t>What is web design all about?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Myriad Pro" pitchFamily="34" charset="0"/>
              </a:rPr>
              <a:t>Making yourself different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Myriad Pro" pitchFamily="34" charset="0"/>
              </a:rPr>
              <a:t>Making your work different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Myriad Pro" pitchFamily="34" charset="0"/>
              </a:rPr>
              <a:t>How to advertise online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Myriad Pro" pitchFamily="34" charset="0"/>
              </a:rPr>
              <a:t>Last but not least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best frequency for online posting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How often would you post news to get the best response?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5800" y="990600"/>
            <a:ext cx="8305800" cy="685800"/>
          </a:xfrm>
        </p:spPr>
        <p:txBody>
          <a:bodyPr/>
          <a:lstStyle/>
          <a:p>
            <a:r>
              <a:rPr lang="en-US" dirty="0" smtClean="0"/>
              <a:t>What do you believe to be the optimal posting frequency?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497074428"/>
              </p:ext>
            </p:extLst>
          </p:nvPr>
        </p:nvGraphicFramePr>
        <p:xfrm>
          <a:off x="0" y="1600200"/>
          <a:ext cx="9144000" cy="525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041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Last but not least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Analyze your results!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Google Analytics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free &amp; efficient way to keep track of all your actions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847725"/>
            <a:ext cx="65151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99"/>
            <a:ext cx="2362200" cy="536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Would you have any question, please feel free to ask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webdesign</a:t>
            </a:r>
            <a:r>
              <a:rPr lang="en-US" dirty="0" smtClean="0"/>
              <a:t> all about?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webdesign</a:t>
            </a:r>
            <a:r>
              <a:rPr lang="en-US" dirty="0" smtClean="0"/>
              <a:t> really about…web-design?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Webdesign</a:t>
            </a:r>
            <a:r>
              <a:rPr lang="en-US" dirty="0" smtClean="0"/>
              <a:t>, the importance of the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clean code is the key to an efficient website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Webdesign</a:t>
            </a:r>
            <a:r>
              <a:rPr lang="en-US" dirty="0" smtClean="0"/>
              <a:t> is all about coding…</a:t>
            </a:r>
          </a:p>
          <a:p>
            <a:r>
              <a:rPr lang="en-US" dirty="0"/>
              <a:t>	</a:t>
            </a:r>
            <a:r>
              <a:rPr lang="en-US" dirty="0" smtClean="0"/>
              <a:t>- creating a clear &amp; efficient code</a:t>
            </a:r>
          </a:p>
          <a:p>
            <a:r>
              <a:rPr lang="en-US" dirty="0"/>
              <a:t>	</a:t>
            </a:r>
            <a:r>
              <a:rPr lang="en-US" dirty="0" smtClean="0"/>
              <a:t>- cleaning the code &amp; killing bugs</a:t>
            </a:r>
          </a:p>
          <a:p>
            <a:r>
              <a:rPr lang="en-US" dirty="0"/>
              <a:t>	</a:t>
            </a:r>
            <a:r>
              <a:rPr lang="en-US" dirty="0" smtClean="0"/>
              <a:t>- documenting the code &amp; structure</a:t>
            </a:r>
          </a:p>
          <a:p>
            <a:r>
              <a:rPr lang="en-US" dirty="0"/>
              <a:t>	</a:t>
            </a:r>
            <a:r>
              <a:rPr lang="en-US" dirty="0" smtClean="0"/>
              <a:t>- always making it faster &amp; smoother</a:t>
            </a:r>
          </a:p>
          <a:p>
            <a:r>
              <a:rPr lang="en-US" dirty="0"/>
              <a:t>	</a:t>
            </a:r>
            <a:r>
              <a:rPr lang="en-US" dirty="0" smtClean="0"/>
              <a:t>- …</a:t>
            </a:r>
          </a:p>
          <a:p>
            <a:pPr>
              <a:buFontTx/>
              <a:buChar char="-"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472" y="2743200"/>
            <a:ext cx="9006438" cy="4114801"/>
            <a:chOff x="457200" y="2286000"/>
            <a:chExt cx="7067550" cy="3228975"/>
          </a:xfrm>
        </p:grpSpPr>
        <p:pic>
          <p:nvPicPr>
            <p:cNvPr id="1026" name="Picture 2" descr="http://www.julienrio.com/marketing/pictures/julienrio.com_efficient_coding_structure_en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7200" y="2286000"/>
              <a:ext cx="7067550" cy="3228975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609600" y="2438400"/>
              <a:ext cx="609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Webdesign</a:t>
            </a:r>
            <a:r>
              <a:rPr lang="en-US" dirty="0" smtClean="0"/>
              <a:t> is all about creativity &amp;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Differentiation and competitiveness</a:t>
            </a:r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685800" y="990600"/>
            <a:ext cx="8305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Webdesign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is all about design…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200" y="1752600"/>
            <a:ext cx="8942093" cy="5105400"/>
            <a:chOff x="76200" y="1752600"/>
            <a:chExt cx="8942093" cy="5105400"/>
          </a:xfrm>
        </p:grpSpPr>
        <p:grpSp>
          <p:nvGrpSpPr>
            <p:cNvPr id="18" name="Group 17"/>
            <p:cNvGrpSpPr/>
            <p:nvPr/>
          </p:nvGrpSpPr>
          <p:grpSpPr>
            <a:xfrm>
              <a:off x="76200" y="1752600"/>
              <a:ext cx="8942093" cy="5105400"/>
              <a:chOff x="76200" y="1752600"/>
              <a:chExt cx="8942093" cy="5105400"/>
            </a:xfrm>
          </p:grpSpPr>
          <p:sp>
            <p:nvSpPr>
              <p:cNvPr id="6" name="Text Placeholder 3"/>
              <p:cNvSpPr txBox="1">
                <a:spLocks/>
              </p:cNvSpPr>
              <p:nvPr/>
            </p:nvSpPr>
            <p:spPr>
              <a:xfrm>
                <a:off x="4648200" y="1752600"/>
                <a:ext cx="4038600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Pepsi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76200" y="2200940"/>
                <a:ext cx="8942093" cy="4657060"/>
                <a:chOff x="76200" y="2200940"/>
                <a:chExt cx="8942093" cy="465706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609600" y="5638800"/>
                  <a:ext cx="8077200" cy="1219200"/>
                  <a:chOff x="609600" y="5638800"/>
                  <a:chExt cx="8077200" cy="1219200"/>
                </a:xfrm>
              </p:grpSpPr>
              <p:sp>
                <p:nvSpPr>
                  <p:cNvPr id="7" name="Text Placeholder 3"/>
                  <p:cNvSpPr txBox="1">
                    <a:spLocks/>
                  </p:cNvSpPr>
                  <p:nvPr/>
                </p:nvSpPr>
                <p:spPr>
                  <a:xfrm>
                    <a:off x="609600" y="5638800"/>
                    <a:ext cx="4038600" cy="121920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yriad Pro" pitchFamily="34" charset="0"/>
                        <a:ea typeface="+mn-ea"/>
                        <a:cs typeface="+mn-cs"/>
                      </a:rPr>
                      <a:t>Traditional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  <a:defRPr/>
                    </a:pPr>
                    <a:r>
                      <a:rPr lang="en-US" sz="1600" b="1" dirty="0" smtClean="0">
                        <a:solidFill>
                          <a:schemeClr val="tx2"/>
                        </a:solidFill>
                        <a:latin typeface="Myriad Pro" pitchFamily="34" charset="0"/>
                      </a:rPr>
                      <a:t>Cultural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yriad Pro" pitchFamily="34" charset="0"/>
                        <a:ea typeface="+mn-ea"/>
                        <a:cs typeface="+mn-cs"/>
                      </a:rPr>
                      <a:t>Clean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  <a:defRPr/>
                    </a:pPr>
                    <a:r>
                      <a:rPr lang="en-US" sz="1600" b="1" dirty="0" smtClean="0">
                        <a:solidFill>
                          <a:schemeClr val="tx2"/>
                        </a:solidFill>
                        <a:latin typeface="Myriad Pro" pitchFamily="34" charset="0"/>
                      </a:rPr>
                      <a:t>Informative</a:t>
                    </a:r>
                    <a:endParaRPr kumimoji="0" lang="en-US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Myriad Pro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" name="Text Placeholder 3"/>
                  <p:cNvSpPr txBox="1">
                    <a:spLocks/>
                  </p:cNvSpPr>
                  <p:nvPr/>
                </p:nvSpPr>
                <p:spPr>
                  <a:xfrm>
                    <a:off x="4648200" y="5638800"/>
                    <a:ext cx="4038600" cy="121920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n-US" sz="1600" b="1" dirty="0" smtClean="0">
                        <a:solidFill>
                          <a:schemeClr val="tx2"/>
                        </a:solidFill>
                        <a:latin typeface="Myriad Pro" pitchFamily="34" charset="0"/>
                      </a:rPr>
                      <a:t>Original</a:t>
                    </a:r>
                  </a:p>
                  <a:p>
                    <a:pPr algn="ctr">
                      <a:spcBef>
                        <a:spcPct val="20000"/>
                      </a:spcBef>
                    </a:pPr>
                    <a:r>
                      <a:rPr lang="en-US" sz="1600" b="1" dirty="0" smtClean="0">
                        <a:solidFill>
                          <a:schemeClr val="tx2"/>
                        </a:solidFill>
                        <a:latin typeface="Myriad Pro" pitchFamily="34" charset="0"/>
                      </a:rPr>
                      <a:t>Global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yriad Pro" pitchFamily="34" charset="0"/>
                        <a:ea typeface="+mn-ea"/>
                        <a:cs typeface="+mn-cs"/>
                      </a:rPr>
                      <a:t>Messy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yriad Pro" pitchFamily="34" charset="0"/>
                        <a:ea typeface="+mn-ea"/>
                        <a:cs typeface="+mn-cs"/>
                      </a:rPr>
                      <a:t>Entertaining</a:t>
                    </a:r>
                  </a:p>
                </p:txBody>
              </p:sp>
            </p:grpSp>
            <p:pic>
              <p:nvPicPr>
                <p:cNvPr id="11" name="Picture 10" descr="Picture2.png"/>
                <p:cNvPicPr>
                  <a:picLocks noChangeAspect="1"/>
                </p:cNvPicPr>
                <p:nvPr/>
              </p:nvPicPr>
              <p:blipFill>
                <a:blip r:embed="rId2" cstate="email"/>
                <a:stretch>
                  <a:fillRect/>
                </a:stretch>
              </p:blipFill>
              <p:spPr>
                <a:xfrm>
                  <a:off x="76200" y="2200940"/>
                  <a:ext cx="8942093" cy="3437860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609600" y="1752600"/>
              <a:ext cx="40386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Coca Cola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179" y="1752600"/>
            <a:ext cx="9039621" cy="5105400"/>
            <a:chOff x="28179" y="1752600"/>
            <a:chExt cx="9039621" cy="5105400"/>
          </a:xfrm>
        </p:grpSpPr>
        <p:grpSp>
          <p:nvGrpSpPr>
            <p:cNvPr id="26" name="Group 22"/>
            <p:cNvGrpSpPr/>
            <p:nvPr/>
          </p:nvGrpSpPr>
          <p:grpSpPr>
            <a:xfrm>
              <a:off x="609600" y="1752600"/>
              <a:ext cx="8077200" cy="5105400"/>
              <a:chOff x="-8382000" y="0"/>
              <a:chExt cx="8077200" cy="5105400"/>
            </a:xfrm>
          </p:grpSpPr>
          <p:sp>
            <p:nvSpPr>
              <p:cNvPr id="28" name="Text Placeholder 3"/>
              <p:cNvSpPr txBox="1">
                <a:spLocks/>
              </p:cNvSpPr>
              <p:nvPr/>
            </p:nvSpPr>
            <p:spPr>
              <a:xfrm>
                <a:off x="-8382000" y="0"/>
                <a:ext cx="4038600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Nike</a:t>
                </a:r>
              </a:p>
            </p:txBody>
          </p:sp>
          <p:sp>
            <p:nvSpPr>
              <p:cNvPr id="29" name="Text Placeholder 3"/>
              <p:cNvSpPr txBox="1">
                <a:spLocks/>
              </p:cNvSpPr>
              <p:nvPr/>
            </p:nvSpPr>
            <p:spPr>
              <a:xfrm>
                <a:off x="-4343400" y="0"/>
                <a:ext cx="4038600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Reebok</a:t>
                </a:r>
              </a:p>
            </p:txBody>
          </p:sp>
          <p:sp>
            <p:nvSpPr>
              <p:cNvPr id="30" name="Text Placeholder 3"/>
              <p:cNvSpPr txBox="1">
                <a:spLocks/>
              </p:cNvSpPr>
              <p:nvPr/>
            </p:nvSpPr>
            <p:spPr>
              <a:xfrm>
                <a:off x="-8382000" y="3886200"/>
                <a:ext cx="4038600" cy="121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1600" b="1" dirty="0" err="1" smtClean="0">
                    <a:solidFill>
                      <a:schemeClr val="tx2"/>
                    </a:solidFill>
                    <a:latin typeface="Myriad Pro" pitchFamily="34" charset="0"/>
                  </a:rPr>
                  <a:t>LifeStyle</a:t>
                </a:r>
                <a:endParaRPr lang="en-US" sz="1600" b="1" dirty="0" smtClean="0">
                  <a:solidFill>
                    <a:schemeClr val="tx2"/>
                  </a:solidFill>
                  <a:latin typeface="Myriad Pro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Interactive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1600" b="1" dirty="0" smtClean="0">
                    <a:solidFill>
                      <a:schemeClr val="tx2"/>
                    </a:solidFill>
                    <a:latin typeface="Myriad Pro" pitchFamily="34" charset="0"/>
                  </a:rPr>
                  <a:t>Sober</a:t>
                </a:r>
                <a:endPara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Text Placeholder 3"/>
              <p:cNvSpPr txBox="1">
                <a:spLocks/>
              </p:cNvSpPr>
              <p:nvPr/>
            </p:nvSpPr>
            <p:spPr>
              <a:xfrm>
                <a:off x="-4343400" y="3886200"/>
                <a:ext cx="4038600" cy="121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 dirty="0" smtClean="0">
                    <a:solidFill>
                      <a:schemeClr val="tx2"/>
                    </a:solidFill>
                    <a:latin typeface="Myriad Pro" pitchFamily="34" charset="0"/>
                  </a:rPr>
                  <a:t>Product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Clean, simple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1600" b="1" noProof="0" dirty="0" smtClean="0">
                    <a:solidFill>
                      <a:schemeClr val="tx2"/>
                    </a:solidFill>
                    <a:latin typeface="Myriad Pro" pitchFamily="34" charset="0"/>
                  </a:rPr>
                  <a:t>Acid</a:t>
                </a:r>
                <a:endPara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7" name="Picture 26" descr="Picture1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8179" y="2209800"/>
              <a:ext cx="9039621" cy="27551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Webdesign</a:t>
            </a:r>
            <a:r>
              <a:rPr lang="en-US" dirty="0" smtClean="0"/>
              <a:t> is all about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makes your page more interesting?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Webdesign</a:t>
            </a:r>
            <a:r>
              <a:rPr lang="en-US" dirty="0" smtClean="0"/>
              <a:t> is all about content…</a:t>
            </a:r>
          </a:p>
          <a:p>
            <a:r>
              <a:rPr lang="en-US" dirty="0" smtClean="0"/>
              <a:t>	- creating smart &amp; interesting content</a:t>
            </a:r>
          </a:p>
          <a:p>
            <a:r>
              <a:rPr lang="en-US" dirty="0" smtClean="0"/>
              <a:t>	- making use of keywords</a:t>
            </a:r>
            <a:endParaRPr lang="en-US" dirty="0"/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931113"/>
            <a:ext cx="9144000" cy="3774487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609600" y="2438400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Purell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648200" y="2438400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Amazon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609600" y="60960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noProof="0" dirty="0" smtClean="0">
                <a:solidFill>
                  <a:schemeClr val="tx2"/>
                </a:solidFill>
                <a:latin typeface="Myriad Pro" pitchFamily="34" charset="0"/>
              </a:rPr>
              <a:t>Large content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Targeted keywords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648200" y="60960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 smtClean="0">
                <a:solidFill>
                  <a:schemeClr val="tx2"/>
                </a:solidFill>
                <a:latin typeface="Myriad Pro" pitchFamily="34" charset="0"/>
              </a:rPr>
              <a:t>Little content</a:t>
            </a:r>
          </a:p>
          <a:p>
            <a:pPr algn="ctr">
              <a:spcBef>
                <a:spcPct val="2000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Long tail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Webdesign</a:t>
            </a:r>
            <a:r>
              <a:rPr lang="en-US" dirty="0" smtClean="0"/>
              <a:t> is a multi-layered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… that involves multiple people and departments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524000"/>
            <a:ext cx="7086600" cy="3124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371600"/>
            <a:ext cx="7086600" cy="3124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1219200"/>
            <a:ext cx="7086600" cy="3124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 rot="21077604">
            <a:off x="3243379" y="2743200"/>
            <a:ext cx="1981200" cy="381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/>
              <a:t>Content</a:t>
            </a:r>
            <a:endParaRPr lang="en-US" b="1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 rot="21077604">
            <a:off x="3336189" y="3788911"/>
            <a:ext cx="1981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2200" b="1" dirty="0" smtClean="0">
                <a:solidFill>
                  <a:schemeClr val="tx2"/>
                </a:solidFill>
                <a:latin typeface="Myriad Pro" pitchFamily="34" charset="0"/>
              </a:rPr>
              <a:t>Design &amp; UI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 rot="21077604">
            <a:off x="3336188" y="5160513"/>
            <a:ext cx="1981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Code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1752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Myriad Pro" pitchFamily="34" charset="0"/>
              </a:rPr>
              <a:t>Marketing</a:t>
            </a:r>
            <a:r>
              <a:rPr lang="en-US" sz="1400" dirty="0" smtClean="0"/>
              <a:t> </a:t>
            </a:r>
            <a:r>
              <a:rPr lang="en-US" b="1" dirty="0" smtClean="0">
                <a:solidFill>
                  <a:schemeClr val="tx2"/>
                </a:solidFill>
                <a:latin typeface="Myriad Pro" pitchFamily="34" charset="0"/>
              </a:rPr>
              <a:t>team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3048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Myriad Pro" pitchFamily="34" charset="0"/>
              </a:rPr>
              <a:t>Designer / </a:t>
            </a:r>
            <a:r>
              <a:rPr lang="en-US" b="1" dirty="0" err="1" smtClean="0">
                <a:solidFill>
                  <a:schemeClr val="tx2"/>
                </a:solidFill>
                <a:latin typeface="Myriad Pro" pitchFamily="34" charset="0"/>
              </a:rPr>
              <a:t>webdesigner</a:t>
            </a:r>
            <a:endParaRPr lang="en-US" b="1" dirty="0" smtClean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4583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  <a:latin typeface="Myriad Pro" pitchFamily="34" charset="0"/>
              </a:rPr>
              <a:t>Webdesigner</a:t>
            </a:r>
            <a:endParaRPr lang="en-US" b="1" dirty="0" smtClean="0">
              <a:solidFill>
                <a:schemeClr val="tx2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5365E-6 L -3.33333E-6 0.172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build="p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other layers of </a:t>
            </a:r>
            <a:r>
              <a:rPr lang="en-US" dirty="0" err="1" smtClean="0"/>
              <a:t>Webdesign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Webdesign</a:t>
            </a:r>
            <a:r>
              <a:rPr lang="en-US" dirty="0" smtClean="0"/>
              <a:t> isn’t “all about” content, code, design &amp; UI…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5800" y="1827981"/>
            <a:ext cx="4495800" cy="1601019"/>
            <a:chOff x="685800" y="1827981"/>
            <a:chExt cx="4495800" cy="1601019"/>
          </a:xfrm>
        </p:grpSpPr>
        <p:sp>
          <p:nvSpPr>
            <p:cNvPr id="7" name="Rectangle 6"/>
            <p:cNvSpPr/>
            <p:nvPr/>
          </p:nvSpPr>
          <p:spPr>
            <a:xfrm>
              <a:off x="685800" y="1827981"/>
              <a:ext cx="4495800" cy="160101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685800" y="2459487"/>
              <a:ext cx="44958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i="0" u="none" strike="noStrike" kern="120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Myriad Pro" pitchFamily="34" charset="0"/>
                  <a:ea typeface="+mn-ea"/>
                  <a:cs typeface="+mn-cs"/>
                </a:rPr>
                <a:t>Content</a:t>
              </a:r>
              <a:endParaRPr kumimoji="0" lang="en-US" sz="2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yriad Pro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5800" y="5029200"/>
            <a:ext cx="4495800" cy="1601019"/>
            <a:chOff x="685800" y="5029200"/>
            <a:chExt cx="4495800" cy="1601019"/>
          </a:xfrm>
        </p:grpSpPr>
        <p:sp>
          <p:nvSpPr>
            <p:cNvPr id="6" name="Rectangle 5"/>
            <p:cNvSpPr/>
            <p:nvPr/>
          </p:nvSpPr>
          <p:spPr>
            <a:xfrm>
              <a:off x="685800" y="5029200"/>
              <a:ext cx="4495800" cy="16010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685800" y="5639619"/>
              <a:ext cx="44958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Myriad Pro" pitchFamily="34" charset="0"/>
                </a:rPr>
                <a:t>Design &amp; UI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" y="3429000"/>
            <a:ext cx="4495800" cy="1601019"/>
            <a:chOff x="685800" y="3429000"/>
            <a:chExt cx="4495800" cy="1601019"/>
          </a:xfrm>
        </p:grpSpPr>
        <p:sp>
          <p:nvSpPr>
            <p:cNvPr id="5" name="Rectangle 4"/>
            <p:cNvSpPr/>
            <p:nvPr/>
          </p:nvSpPr>
          <p:spPr>
            <a:xfrm>
              <a:off x="685800" y="3429000"/>
              <a:ext cx="4495800" cy="16010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685800" y="4115619"/>
              <a:ext cx="44958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i="0" u="none" strike="noStrike" kern="120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Myriad Pro" pitchFamily="34" charset="0"/>
                  <a:ea typeface="+mn-ea"/>
                  <a:cs typeface="+mn-cs"/>
                </a:rPr>
                <a:t>Code</a:t>
              </a:r>
              <a:endParaRPr kumimoji="0" lang="en-US" sz="2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yriad Pro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181600" y="1828800"/>
            <a:ext cx="1752600" cy="320039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SEO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1828800"/>
            <a:ext cx="1752600" cy="1600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SEM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Making yourself different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Stand out of the crowd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675</Words>
  <Application>Microsoft Office PowerPoint</Application>
  <PresentationFormat>On-screen Show (4:3)</PresentationFormat>
  <Paragraphs>157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Julien Rio</dc:creator>
  <cp:lastModifiedBy>Julien Rio</cp:lastModifiedBy>
  <cp:revision>232</cp:revision>
  <dcterms:created xsi:type="dcterms:W3CDTF">2012-06-08T01:16:48Z</dcterms:created>
  <dcterms:modified xsi:type="dcterms:W3CDTF">2012-06-15T09:12:17Z</dcterms:modified>
</cp:coreProperties>
</file>